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9" r:id="rId1"/>
    <p:sldMasterId id="2147483742" r:id="rId2"/>
    <p:sldMasterId id="2147483754" r:id="rId3"/>
  </p:sldMasterIdLst>
  <p:sldIdLst>
    <p:sldId id="366" r:id="rId4"/>
    <p:sldId id="415" r:id="rId5"/>
    <p:sldId id="378" r:id="rId6"/>
    <p:sldId id="373" r:id="rId7"/>
    <p:sldId id="418" r:id="rId8"/>
    <p:sldId id="416" r:id="rId9"/>
    <p:sldId id="379" r:id="rId10"/>
    <p:sldId id="380" r:id="rId11"/>
    <p:sldId id="423" r:id="rId12"/>
    <p:sldId id="381" r:id="rId13"/>
    <p:sldId id="419" r:id="rId14"/>
    <p:sldId id="386" r:id="rId15"/>
    <p:sldId id="421" r:id="rId16"/>
    <p:sldId id="403" r:id="rId17"/>
    <p:sldId id="384" r:id="rId18"/>
    <p:sldId id="389" r:id="rId19"/>
    <p:sldId id="390" r:id="rId20"/>
    <p:sldId id="406" r:id="rId21"/>
    <p:sldId id="407" r:id="rId22"/>
    <p:sldId id="409" r:id="rId23"/>
    <p:sldId id="424" r:id="rId24"/>
    <p:sldId id="393" r:id="rId25"/>
    <p:sldId id="405" r:id="rId26"/>
    <p:sldId id="394" r:id="rId27"/>
    <p:sldId id="325" r:id="rId28"/>
    <p:sldId id="376" r:id="rId29"/>
    <p:sldId id="412" r:id="rId30"/>
  </p:sldIdLst>
  <p:sldSz cx="9144000" cy="6858000" type="screen4x3"/>
  <p:notesSz cx="6858000" cy="9144000"/>
  <p:embeddedFontLst>
    <p:embeddedFont>
      <p:font typeface="Impact" pitchFamily="34" charset="0"/>
      <p:regular r:id="rId31"/>
    </p:embeddedFont>
    <p:embeddedFont>
      <p:font typeface="Calibri Light" pitchFamily="34" charset="0"/>
      <p:regular r:id="rId32"/>
      <p:italic r:id="rId33"/>
    </p:embeddedFont>
    <p:embeddedFont>
      <p:font typeface="Calibri" pitchFamily="34" charset="0"/>
      <p:regular r:id="rId34"/>
      <p:bold r:id="rId35"/>
      <p:italic r:id="rId36"/>
      <p:boldItalic r:id="rId37"/>
    </p:embeddedFont>
  </p:embeddedFont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95D"/>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2" autoAdjust="0"/>
    <p:restoredTop sz="94660"/>
  </p:normalViewPr>
  <p:slideViewPr>
    <p:cSldViewPr>
      <p:cViewPr varScale="1">
        <p:scale>
          <a:sx n="65" d="100"/>
          <a:sy n="65" d="100"/>
        </p:scale>
        <p:origin x="-1028"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5.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D96D92-41A9-484F-AD18-FF831CC5E32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67766B25-B8F0-4F74-8F34-9A8EF022720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1F09A1E3-F440-4841-95AA-999E69348ED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17B15018-88FB-4AB9-A34E-D9C5FA64E47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182AF590-7462-408E-95E9-5FB9215021E6}"/>
              </a:ext>
            </a:extLst>
          </p:cNvPr>
          <p:cNvSpPr>
            <a:spLocks noGrp="1"/>
          </p:cNvSpPr>
          <p:nvPr>
            <p:ph type="sldNum" sz="quarter" idx="12"/>
          </p:nvPr>
        </p:nvSpPr>
        <p:spPr/>
        <p:txBody>
          <a:bodyPr/>
          <a:lstStyle/>
          <a:p>
            <a:pPr>
              <a:defRPr/>
            </a:pPr>
            <a:fld id="{375FD9BF-E925-4050-98D2-1621D1E04968}" type="slidenum">
              <a:rPr lang="en-US" smtClean="0"/>
              <a:pPr>
                <a:defRPr/>
              </a:pPr>
              <a:t>‹#›</a:t>
            </a:fld>
            <a:endParaRPr lang="en-US"/>
          </a:p>
        </p:txBody>
      </p:sp>
    </p:spTree>
    <p:extLst>
      <p:ext uri="{BB962C8B-B14F-4D97-AF65-F5344CB8AC3E}">
        <p14:creationId xmlns:p14="http://schemas.microsoft.com/office/powerpoint/2010/main" val="59623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26519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125650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1456786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1686374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34706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60937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1535948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3172992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3106603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282148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2452483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1709977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1423558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3035639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3084798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DBE2A-688D-401A-A2FC-326AC031B10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4451268A-7CDA-4FCD-8C93-4F98394399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68C6127-977E-44BA-B2DA-F78568F4B97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FA1F3EE-06D5-4B81-AA04-AC05A3806BD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025CCDDB-C695-4B74-8161-660F1575C922}"/>
              </a:ext>
            </a:extLst>
          </p:cNvPr>
          <p:cNvSpPr>
            <a:spLocks noGrp="1"/>
          </p:cNvSpPr>
          <p:nvPr>
            <p:ph type="sldNum" sz="quarter" idx="12"/>
          </p:nvPr>
        </p:nvSpPr>
        <p:spPr/>
        <p:txBody>
          <a:bodyPr/>
          <a:lstStyle/>
          <a:p>
            <a:pPr>
              <a:defRPr/>
            </a:pPr>
            <a:fld id="{6E78E6A2-9BA7-49E0-85B7-37D5E7F50898}" type="slidenum">
              <a:rPr lang="en-US" smtClean="0"/>
              <a:pPr>
                <a:defRPr/>
              </a:pPr>
              <a:t>‹#›</a:t>
            </a:fld>
            <a:endParaRPr lang="en-US"/>
          </a:p>
        </p:txBody>
      </p:sp>
    </p:spTree>
    <p:extLst>
      <p:ext uri="{BB962C8B-B14F-4D97-AF65-F5344CB8AC3E}">
        <p14:creationId xmlns:p14="http://schemas.microsoft.com/office/powerpoint/2010/main" val="895143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177AC6-701F-4C40-A285-89F8B953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917220A-9F1B-4112-B056-4BA9EF75405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A2A5CCA-F37B-4499-BC03-5901FC97C3B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A2B35F3-9A0E-496D-A476-D3BE715CB30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D0DAD152-4E5B-4AC3-9AEF-1ED0C7A9F14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AE692318-DE39-409A-908B-835FF231EFAB}"/>
              </a:ext>
            </a:extLst>
          </p:cNvPr>
          <p:cNvSpPr>
            <a:spLocks noGrp="1"/>
          </p:cNvSpPr>
          <p:nvPr>
            <p:ph type="sldNum" sz="quarter" idx="12"/>
          </p:nvPr>
        </p:nvSpPr>
        <p:spPr/>
        <p:txBody>
          <a:bodyPr/>
          <a:lstStyle/>
          <a:p>
            <a:pPr>
              <a:defRPr/>
            </a:pPr>
            <a:fld id="{266F413B-C79E-480A-BBB3-C2EBDBCFADCA}" type="slidenum">
              <a:rPr lang="en-US" smtClean="0"/>
              <a:pPr>
                <a:defRPr/>
              </a:pPr>
              <a:t>‹#›</a:t>
            </a:fld>
            <a:endParaRPr lang="en-US"/>
          </a:p>
        </p:txBody>
      </p:sp>
    </p:spTree>
    <p:extLst>
      <p:ext uri="{BB962C8B-B14F-4D97-AF65-F5344CB8AC3E}">
        <p14:creationId xmlns:p14="http://schemas.microsoft.com/office/powerpoint/2010/main" val="50688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844194-A7B1-4575-BF6F-868A4C2B942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998EEC2-568A-48EF-A757-508E29056B6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EAB1526-1076-497C-ABAA-58E8D8D4B7F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4077FDC-6BA4-40A5-AAD8-5FB21220CC8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1925C79-3515-4F7B-A8C0-2B88601C971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D4A8567-FDDE-4E36-810F-6409162B00D4}"/>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401C0149-D29E-467C-B9A9-92317C8952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6C75FAA8-BC3F-4592-B57A-CD941DBF1398}"/>
              </a:ext>
            </a:extLst>
          </p:cNvPr>
          <p:cNvSpPr>
            <a:spLocks noGrp="1"/>
          </p:cNvSpPr>
          <p:nvPr>
            <p:ph type="sldNum" sz="quarter" idx="12"/>
          </p:nvPr>
        </p:nvSpPr>
        <p:spPr/>
        <p:txBody>
          <a:bodyPr/>
          <a:lstStyle/>
          <a:p>
            <a:pPr>
              <a:defRPr/>
            </a:pPr>
            <a:fld id="{6BAB74E5-A064-4553-9F9D-5871AD842774}" type="slidenum">
              <a:rPr lang="en-US" smtClean="0"/>
              <a:pPr>
                <a:defRPr/>
              </a:pPr>
              <a:t>‹#›</a:t>
            </a:fld>
            <a:endParaRPr lang="en-US"/>
          </a:p>
        </p:txBody>
      </p:sp>
    </p:spTree>
    <p:extLst>
      <p:ext uri="{BB962C8B-B14F-4D97-AF65-F5344CB8AC3E}">
        <p14:creationId xmlns:p14="http://schemas.microsoft.com/office/powerpoint/2010/main" val="2630231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B82190-CAB3-4C88-81C5-9D18B0758A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C473233-1B0B-4818-890E-B31EE0AA4149}"/>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6F6DC88A-8CFA-4AED-94EE-269645730F7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1FB32DF9-B5D0-4A58-B05C-37FFA545F5F4}"/>
              </a:ext>
            </a:extLst>
          </p:cNvPr>
          <p:cNvSpPr>
            <a:spLocks noGrp="1"/>
          </p:cNvSpPr>
          <p:nvPr>
            <p:ph type="sldNum" sz="quarter" idx="12"/>
          </p:nvPr>
        </p:nvSpPr>
        <p:spPr/>
        <p:txBody>
          <a:bodyPr/>
          <a:lstStyle/>
          <a:p>
            <a:pPr>
              <a:defRPr/>
            </a:pPr>
            <a:fld id="{6D73DDB8-F913-4F8F-BCCC-E6CBAB8381F0}" type="slidenum">
              <a:rPr lang="en-US" smtClean="0"/>
              <a:pPr>
                <a:defRPr/>
              </a:pPr>
              <a:t>‹#›</a:t>
            </a:fld>
            <a:endParaRPr lang="en-US"/>
          </a:p>
        </p:txBody>
      </p:sp>
    </p:spTree>
    <p:extLst>
      <p:ext uri="{BB962C8B-B14F-4D97-AF65-F5344CB8AC3E}">
        <p14:creationId xmlns:p14="http://schemas.microsoft.com/office/powerpoint/2010/main" val="2052267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62D094F-2BE5-44A9-BC99-CEDB2AFCBFF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66225B59-F3FF-4ED3-BEBA-1BC4FD66783E}"/>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D0949707-4473-43B1-9A94-E716296699B2}"/>
              </a:ext>
            </a:extLst>
          </p:cNvPr>
          <p:cNvSpPr>
            <a:spLocks noGrp="1"/>
          </p:cNvSpPr>
          <p:nvPr>
            <p:ph type="sldNum" sz="quarter" idx="12"/>
          </p:nvPr>
        </p:nvSpPr>
        <p:spPr/>
        <p:txBody>
          <a:bodyPr/>
          <a:lstStyle/>
          <a:p>
            <a:pPr>
              <a:defRPr/>
            </a:pPr>
            <a:fld id="{3DA5B3C0-7B53-4F30-AD12-9B22801FFFB2}" type="slidenum">
              <a:rPr lang="en-US" smtClean="0"/>
              <a:pPr>
                <a:defRPr/>
              </a:pPr>
              <a:t>‹#›</a:t>
            </a:fld>
            <a:endParaRPr lang="en-US"/>
          </a:p>
        </p:txBody>
      </p:sp>
    </p:spTree>
    <p:extLst>
      <p:ext uri="{BB962C8B-B14F-4D97-AF65-F5344CB8AC3E}">
        <p14:creationId xmlns:p14="http://schemas.microsoft.com/office/powerpoint/2010/main" val="1908253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5529BC-BA70-419E-9A37-6C05D39F1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133868F1-6378-45A0-8D67-7A75093230D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4041230-F1CC-42DE-9F21-18AF79CFED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694B248B-AA2A-4D29-9A11-4DE543461B7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7C0D34BA-7236-47FE-848D-2D5E05C6783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B8B87035-13AC-4988-9982-4B0AEAB2A5B1}"/>
              </a:ext>
            </a:extLst>
          </p:cNvPr>
          <p:cNvSpPr>
            <a:spLocks noGrp="1"/>
          </p:cNvSpPr>
          <p:nvPr>
            <p:ph type="sldNum" sz="quarter" idx="12"/>
          </p:nvPr>
        </p:nvSpPr>
        <p:spPr/>
        <p:txBody>
          <a:bodyPr/>
          <a:lstStyle/>
          <a:p>
            <a:pPr>
              <a:defRPr/>
            </a:pPr>
            <a:fld id="{B8CF8269-ED2C-4CAA-A416-1C4724718E21}" type="slidenum">
              <a:rPr lang="en-US" smtClean="0"/>
              <a:pPr>
                <a:defRPr/>
              </a:pPr>
              <a:t>‹#›</a:t>
            </a:fld>
            <a:endParaRPr lang="en-US"/>
          </a:p>
        </p:txBody>
      </p:sp>
    </p:spTree>
    <p:extLst>
      <p:ext uri="{BB962C8B-B14F-4D97-AF65-F5344CB8AC3E}">
        <p14:creationId xmlns:p14="http://schemas.microsoft.com/office/powerpoint/2010/main" val="295928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4281716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F25C7F-5C7E-4EF7-8D8A-ED73786346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603F1174-C8AD-46BE-9428-D13678FAFC6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B6B4BD0C-84EE-4E81-99A3-EBD04D720F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23DCB127-274E-4CA5-8BEA-B3493314AFF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E8A77820-9EA6-4089-91BF-7A6608741A7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BD8E576D-23F9-43B3-B30A-74BAEC7A1BE4}"/>
              </a:ext>
            </a:extLst>
          </p:cNvPr>
          <p:cNvSpPr>
            <a:spLocks noGrp="1"/>
          </p:cNvSpPr>
          <p:nvPr>
            <p:ph type="sldNum" sz="quarter" idx="12"/>
          </p:nvPr>
        </p:nvSpPr>
        <p:spPr/>
        <p:txBody>
          <a:bodyPr/>
          <a:lstStyle/>
          <a:p>
            <a:pPr>
              <a:defRPr/>
            </a:pPr>
            <a:fld id="{ED62E158-269E-4352-9B20-646AD9053DA8}" type="slidenum">
              <a:rPr lang="en-US" smtClean="0"/>
              <a:pPr>
                <a:defRPr/>
              </a:pPr>
              <a:t>‹#›</a:t>
            </a:fld>
            <a:endParaRPr lang="en-US"/>
          </a:p>
        </p:txBody>
      </p:sp>
    </p:spTree>
    <p:extLst>
      <p:ext uri="{BB962C8B-B14F-4D97-AF65-F5344CB8AC3E}">
        <p14:creationId xmlns:p14="http://schemas.microsoft.com/office/powerpoint/2010/main" val="3481109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E0A806-6B2A-45CD-B11D-39C5C1FFB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25CA568-5345-4DB5-909D-2299997CF0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62636FA-F4BB-417A-8D14-8296BB69B93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94789C83-6A30-4BAA-BE48-9C804DF5422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CAA868C6-006E-4179-9C2A-D0EEF084C663}"/>
              </a:ext>
            </a:extLst>
          </p:cNvPr>
          <p:cNvSpPr>
            <a:spLocks noGrp="1"/>
          </p:cNvSpPr>
          <p:nvPr>
            <p:ph type="sldNum" sz="quarter" idx="12"/>
          </p:nvPr>
        </p:nvSpPr>
        <p:spPr/>
        <p:txBody>
          <a:bodyPr/>
          <a:lstStyle/>
          <a:p>
            <a:pPr>
              <a:defRPr/>
            </a:pPr>
            <a:fld id="{40A1BCD2-BE3A-418F-A08C-80A23FF8AAF0}" type="slidenum">
              <a:rPr lang="en-US" smtClean="0"/>
              <a:pPr>
                <a:defRPr/>
              </a:pPr>
              <a:t>‹#›</a:t>
            </a:fld>
            <a:endParaRPr lang="en-US"/>
          </a:p>
        </p:txBody>
      </p:sp>
    </p:spTree>
    <p:extLst>
      <p:ext uri="{BB962C8B-B14F-4D97-AF65-F5344CB8AC3E}">
        <p14:creationId xmlns:p14="http://schemas.microsoft.com/office/powerpoint/2010/main" val="2789126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5B58560-0DA2-426A-AF61-D9807F18B4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0289057-D41B-4F8C-8555-1A873916558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E33022-2894-4CCD-9DDC-E869304BAD3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8D7072DA-6DF7-4BA5-BC71-68146F21F83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197407DF-7AFF-4273-83FA-38F79A9DBE69}"/>
              </a:ext>
            </a:extLst>
          </p:cNvPr>
          <p:cNvSpPr>
            <a:spLocks noGrp="1"/>
          </p:cNvSpPr>
          <p:nvPr>
            <p:ph type="sldNum" sz="quarter" idx="12"/>
          </p:nvPr>
        </p:nvSpPr>
        <p:spPr/>
        <p:txBody>
          <a:bodyPr/>
          <a:lstStyle/>
          <a:p>
            <a:pPr>
              <a:defRPr/>
            </a:pPr>
            <a:fld id="{240AF961-8306-4C6F-A170-A397602E39D5}" type="slidenum">
              <a:rPr lang="en-US" smtClean="0"/>
              <a:pPr>
                <a:defRPr/>
              </a:pPr>
              <a:t>‹#›</a:t>
            </a:fld>
            <a:endParaRPr lang="en-US"/>
          </a:p>
        </p:txBody>
      </p:sp>
    </p:spTree>
    <p:extLst>
      <p:ext uri="{BB962C8B-B14F-4D97-AF65-F5344CB8AC3E}">
        <p14:creationId xmlns:p14="http://schemas.microsoft.com/office/powerpoint/2010/main" val="2157145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33DD71-6F6F-4D72-BE70-28581FCE7E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1460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488ED-9D13-4C09-B353-140EA5D627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1026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13B521-BBDA-486B-98DF-4A50EAEB9B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38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4E6CF2-41DE-4AE3-87E0-123D7AB733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0591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0A251C-6048-4302-8AB1-C97B691E23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073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830791-8924-496F-A877-9CB0E68CAD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4615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AEAC73C-8C7F-4D3C-983F-287A4AB6A7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54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1542675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2245F7-F786-4406-8941-F4D2BACE0F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0557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616FE6-1604-4A4A-84EC-D6053821A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2378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1E51B0-DF9C-4AF9-BF4A-B07A7D7C2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8097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D16EAF-31ED-431A-BE77-86370D20E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5092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C42E11-9B59-4585-A5E5-4336F5C8C76C}" type="slidenum">
              <a:rPr lang="en-US"/>
              <a:pPr>
                <a:defRPr/>
              </a:pPr>
              <a:t>‹#›</a:t>
            </a:fld>
            <a:endParaRPr lang="en-US"/>
          </a:p>
        </p:txBody>
      </p:sp>
    </p:spTree>
    <p:extLst>
      <p:ext uri="{BB962C8B-B14F-4D97-AF65-F5344CB8AC3E}">
        <p14:creationId xmlns:p14="http://schemas.microsoft.com/office/powerpoint/2010/main" val="2402680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17C825-7DF6-447A-88A3-32D56890F402}" type="slidenum">
              <a:rPr lang="en-US"/>
              <a:pPr>
                <a:defRPr/>
              </a:pPr>
              <a:t>‹#›</a:t>
            </a:fld>
            <a:endParaRPr lang="en-US"/>
          </a:p>
        </p:txBody>
      </p:sp>
    </p:spTree>
    <p:extLst>
      <p:ext uri="{BB962C8B-B14F-4D97-AF65-F5344CB8AC3E}">
        <p14:creationId xmlns:p14="http://schemas.microsoft.com/office/powerpoint/2010/main" val="1906344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B8BC05-56BB-479A-971A-F92F9EA4AE52}" type="slidenum">
              <a:rPr lang="en-US"/>
              <a:pPr>
                <a:defRPr/>
              </a:pPr>
              <a:t>‹#›</a:t>
            </a:fld>
            <a:endParaRPr lang="en-US"/>
          </a:p>
        </p:txBody>
      </p:sp>
    </p:spTree>
    <p:extLst>
      <p:ext uri="{BB962C8B-B14F-4D97-AF65-F5344CB8AC3E}">
        <p14:creationId xmlns:p14="http://schemas.microsoft.com/office/powerpoint/2010/main" val="15516941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F95A6CF-72C1-4B9D-87BF-E9DAE790E6DE}" type="slidenum">
              <a:rPr lang="en-US"/>
              <a:pPr>
                <a:defRPr/>
              </a:pPr>
              <a:t>‹#›</a:t>
            </a:fld>
            <a:endParaRPr lang="en-US"/>
          </a:p>
        </p:txBody>
      </p:sp>
    </p:spTree>
    <p:extLst>
      <p:ext uri="{BB962C8B-B14F-4D97-AF65-F5344CB8AC3E}">
        <p14:creationId xmlns:p14="http://schemas.microsoft.com/office/powerpoint/2010/main" val="782337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A7C2E70-C3DA-480E-8C33-3BBE6FE20AFF}" type="slidenum">
              <a:rPr lang="en-US"/>
              <a:pPr>
                <a:defRPr/>
              </a:pPr>
              <a:t>‹#›</a:t>
            </a:fld>
            <a:endParaRPr lang="en-US"/>
          </a:p>
        </p:txBody>
      </p:sp>
    </p:spTree>
    <p:extLst>
      <p:ext uri="{BB962C8B-B14F-4D97-AF65-F5344CB8AC3E}">
        <p14:creationId xmlns:p14="http://schemas.microsoft.com/office/powerpoint/2010/main" val="4238822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3625DD9-CF84-4549-8854-BF7CE9D1519B}" type="slidenum">
              <a:rPr lang="en-US"/>
              <a:pPr>
                <a:defRPr/>
              </a:pPr>
              <a:t>‹#›</a:t>
            </a:fld>
            <a:endParaRPr lang="en-US"/>
          </a:p>
        </p:txBody>
      </p:sp>
    </p:spTree>
    <p:extLst>
      <p:ext uri="{BB962C8B-B14F-4D97-AF65-F5344CB8AC3E}">
        <p14:creationId xmlns:p14="http://schemas.microsoft.com/office/powerpoint/2010/main" val="373897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2309394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145B18E-87D5-4E4E-AC54-DBEB567F38FC}" type="slidenum">
              <a:rPr lang="en-US"/>
              <a:pPr>
                <a:defRPr/>
              </a:pPr>
              <a:t>‹#›</a:t>
            </a:fld>
            <a:endParaRPr lang="en-US"/>
          </a:p>
        </p:txBody>
      </p:sp>
    </p:spTree>
    <p:extLst>
      <p:ext uri="{BB962C8B-B14F-4D97-AF65-F5344CB8AC3E}">
        <p14:creationId xmlns:p14="http://schemas.microsoft.com/office/powerpoint/2010/main" val="56506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461E0C-4904-4C2E-9079-A925EC962E11}" type="slidenum">
              <a:rPr lang="en-US"/>
              <a:pPr>
                <a:defRPr/>
              </a:pPr>
              <a:t>‹#›</a:t>
            </a:fld>
            <a:endParaRPr lang="en-US"/>
          </a:p>
        </p:txBody>
      </p:sp>
    </p:spTree>
    <p:extLst>
      <p:ext uri="{BB962C8B-B14F-4D97-AF65-F5344CB8AC3E}">
        <p14:creationId xmlns:p14="http://schemas.microsoft.com/office/powerpoint/2010/main" val="3138724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B4CC6D-111B-416E-AB4C-674B25A82E76}" type="slidenum">
              <a:rPr lang="en-US"/>
              <a:pPr>
                <a:defRPr/>
              </a:pPr>
              <a:t>‹#›</a:t>
            </a:fld>
            <a:endParaRPr lang="en-US"/>
          </a:p>
        </p:txBody>
      </p:sp>
    </p:spTree>
    <p:extLst>
      <p:ext uri="{BB962C8B-B14F-4D97-AF65-F5344CB8AC3E}">
        <p14:creationId xmlns:p14="http://schemas.microsoft.com/office/powerpoint/2010/main" val="14902408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9F8B98-B33D-4A7B-8079-69D1F6985BD6}" type="slidenum">
              <a:rPr lang="en-US"/>
              <a:pPr>
                <a:defRPr/>
              </a:pPr>
              <a:t>‹#›</a:t>
            </a:fld>
            <a:endParaRPr lang="en-US"/>
          </a:p>
        </p:txBody>
      </p:sp>
    </p:spTree>
    <p:extLst>
      <p:ext uri="{BB962C8B-B14F-4D97-AF65-F5344CB8AC3E}">
        <p14:creationId xmlns:p14="http://schemas.microsoft.com/office/powerpoint/2010/main" val="3583447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628754-24A9-4934-9182-8A259F1DAA63}" type="slidenum">
              <a:rPr lang="en-US"/>
              <a:pPr>
                <a:defRPr/>
              </a:pPr>
              <a:t>‹#›</a:t>
            </a:fld>
            <a:endParaRPr lang="en-US"/>
          </a:p>
        </p:txBody>
      </p:sp>
    </p:spTree>
    <p:extLst>
      <p:ext uri="{BB962C8B-B14F-4D97-AF65-F5344CB8AC3E}">
        <p14:creationId xmlns:p14="http://schemas.microsoft.com/office/powerpoint/2010/main" val="271119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46839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419310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137448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415B1-E7B2-40D4-9FF2-D1C6B52AE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B4C874-F191-4F2D-9BC7-36E7854A0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2AC0A0-9DCB-4689-90A6-DA26A66823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3CC32BD-71D1-4F13-921E-4683BF4B5D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7098412-0584-48F7-8271-DB1D003D209E}"/>
              </a:ext>
            </a:extLst>
          </p:cNvPr>
          <p:cNvSpPr>
            <a:spLocks noGrp="1"/>
          </p:cNvSpPr>
          <p:nvPr>
            <p:ph type="sldNum" sz="quarter" idx="12"/>
          </p:nvPr>
        </p:nvSpPr>
        <p:spPr/>
        <p:txBody>
          <a:bodyPr/>
          <a:lstStyle/>
          <a:p>
            <a:pPr>
              <a:defRPr/>
            </a:pPr>
            <a:fld id="{43EDA07B-F101-431C-873B-022643002D24}" type="slidenum">
              <a:rPr lang="en-US" smtClean="0"/>
              <a:pPr>
                <a:defRPr/>
              </a:pPr>
              <a:t>‹#›</a:t>
            </a:fld>
            <a:endParaRPr lang="en-US"/>
          </a:p>
        </p:txBody>
      </p:sp>
    </p:spTree>
    <p:extLst>
      <p:ext uri="{BB962C8B-B14F-4D97-AF65-F5344CB8AC3E}">
        <p14:creationId xmlns:p14="http://schemas.microsoft.com/office/powerpoint/2010/main" val="10113660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5EFB8A7-E61D-4D6F-98DA-C5E1D94CE99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D36E6B9-81D5-4975-B641-014F406F5C2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2651655-1FB5-43A7-BCC5-DB3F365FF64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D680BB57-2DC6-44CE-879C-957B35119C6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C105F0C0-839B-4656-94F7-F6C1CA6ADE7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8A7BD79-6EC3-4020-9276-3EF1A0E101A7}" type="slidenum">
              <a:rPr lang="en-US" smtClean="0"/>
              <a:pPr>
                <a:defRPr/>
              </a:pPr>
              <a:t>‹#›</a:t>
            </a:fld>
            <a:endParaRPr lang="en-US"/>
          </a:p>
        </p:txBody>
      </p:sp>
    </p:spTree>
    <p:extLst>
      <p:ext uri="{BB962C8B-B14F-4D97-AF65-F5344CB8AC3E}">
        <p14:creationId xmlns:p14="http://schemas.microsoft.com/office/powerpoint/2010/main" val="6422370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41" r:id="rId3"/>
    <p:sldLayoutId id="2147483740" r:id="rId4"/>
    <p:sldLayoutId id="2147483739" r:id="rId5"/>
    <p:sldLayoutId id="2147483738" r:id="rId6"/>
    <p:sldLayoutId id="2147483737" r:id="rId7"/>
    <p:sldLayoutId id="2147483736" r:id="rId8"/>
    <p:sldLayoutId id="2147483735" r:id="rId9"/>
    <p:sldLayoutId id="2147483734" r:id="rId10"/>
    <p:sldLayoutId id="2147483733" r:id="rId11"/>
    <p:sldLayoutId id="2147483732" r:id="rId12"/>
    <p:sldLayoutId id="2147483731" r:id="rId13"/>
    <p:sldLayoutId id="2147483730" r:id="rId14"/>
    <p:sldLayoutId id="2147483729" r:id="rId15"/>
    <p:sldLayoutId id="2147483728" r:id="rId16"/>
    <p:sldLayoutId id="2147483727" r:id="rId17"/>
    <p:sldLayoutId id="2147483726" r:id="rId18"/>
    <p:sldLayoutId id="2147483725" r:id="rId19"/>
    <p:sldLayoutId id="2147483724" r:id="rId20"/>
    <p:sldLayoutId id="2147483723" r:id="rId21"/>
    <p:sldLayoutId id="2147483722" r:id="rId22"/>
    <p:sldLayoutId id="214748372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95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2595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2595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91248711-2304-4621-95C5-A9E3A337B3C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0550512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fontAlgn="base">
              <a:spcBef>
                <a:spcPct val="0"/>
              </a:spcBef>
              <a:spcAft>
                <a:spcPct val="0"/>
              </a:spcAft>
              <a:defRPr/>
            </a:pPr>
            <a:fld id="{39F7AA8E-0D8C-4DA1-B883-439D36530D3E}" type="slidenum">
              <a:rPr lang="en-US">
                <a:latin typeface="Arial" pitchFamily="34" charset="0"/>
              </a:rPr>
              <a:pPr fontAlgn="base">
                <a:spcBef>
                  <a:spcPct val="0"/>
                </a:spcBef>
                <a:spcAft>
                  <a:spcPct val="0"/>
                </a:spcAft>
                <a:defRPr/>
              </a:pPr>
              <a:t>‹#›</a:t>
            </a:fld>
            <a:endParaRPr lang="en-US">
              <a:latin typeface="Arial" pitchFamily="34" charset="0"/>
            </a:endParaRPr>
          </a:p>
        </p:txBody>
      </p:sp>
    </p:spTree>
    <p:extLst>
      <p:ext uri="{BB962C8B-B14F-4D97-AF65-F5344CB8AC3E}">
        <p14:creationId xmlns:p14="http://schemas.microsoft.com/office/powerpoint/2010/main" val="240404576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slide" Target="slide1.xml"/><Relationship Id="rId5" Type="http://schemas.openxmlformats.org/officeDocument/2006/relationships/image" Target="../media/image11.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191B42-9F4B-4972-8FAE-0B9E9381CC6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7EDB4340-938A-4B31-AFA9-6488771DD122}"/>
              </a:ext>
            </a:extLst>
          </p:cNvPr>
          <p:cNvSpPr>
            <a:spLocks noGrp="1"/>
          </p:cNvSpPr>
          <p:nvPr>
            <p:ph idx="1"/>
          </p:nvPr>
        </p:nvSpPr>
        <p:spPr/>
        <p:txBody>
          <a:bodyPr/>
          <a:lstStyle/>
          <a:p>
            <a:endParaRPr lang="en-US"/>
          </a:p>
        </p:txBody>
      </p:sp>
      <p:pic>
        <p:nvPicPr>
          <p:cNvPr id="3074" name="Picture 2" descr="Bảng thông báo Ban giám đốc miễn Phí nội dung Clip nghệ thuật - hội đồng  giáo dục. png tải về - Miễn phí trong suốt Khung Hình png Tải về.">
            <a:extLst>
              <a:ext uri="{FF2B5EF4-FFF2-40B4-BE49-F238E27FC236}">
                <a16:creationId xmlns="" xmlns:a16="http://schemas.microsoft.com/office/drawing/2014/main" id="{82DE5C76-D054-41F8-958E-5860C2A2A6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29" t="4047" r="7092" b="878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6492B77E-11EE-4401-923E-25CB6F6DE3CB}"/>
              </a:ext>
            </a:extLst>
          </p:cNvPr>
          <p:cNvSpPr/>
          <p:nvPr/>
        </p:nvSpPr>
        <p:spPr>
          <a:xfrm>
            <a:off x="1191300" y="1188244"/>
            <a:ext cx="6761403" cy="4478149"/>
          </a:xfrm>
          <a:prstGeom prst="rect">
            <a:avLst/>
          </a:prstGeom>
          <a:noFill/>
        </p:spPr>
        <p:txBody>
          <a:bodyPr wrap="none" lIns="68580" tIns="34290" rIns="68580" bIns="34290">
            <a:spAutoFit/>
          </a:bodyPr>
          <a:lstStyle/>
          <a:p>
            <a:pPr algn="ctr"/>
            <a:r>
              <a:rPr lang="en-US" sz="4050" b="1" spc="38"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Môn</a:t>
            </a:r>
            <a:r>
              <a:rPr lang="en-US" sz="4050" b="1" spc="38"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 </a:t>
            </a:r>
            <a:r>
              <a:rPr lang="en-US" sz="4050" b="1" spc="38"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học</a:t>
            </a:r>
            <a:r>
              <a:rPr lang="en-US" sz="4050" b="1" spc="38"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 : </a:t>
            </a:r>
            <a:r>
              <a:rPr lang="en-US" sz="4050" b="1" spc="38"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Tiếng</a:t>
            </a:r>
            <a:r>
              <a:rPr lang="en-US" sz="4050" b="1" spc="38"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 </a:t>
            </a:r>
            <a:r>
              <a:rPr lang="en-US" sz="4050" b="1" spc="38"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Việt</a:t>
            </a:r>
            <a:r>
              <a:rPr lang="en-US" sz="4050" b="1" spc="38"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 – </a:t>
            </a:r>
            <a:r>
              <a:rPr lang="en-US" sz="4050" b="1" spc="38"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Lớp</a:t>
            </a:r>
            <a:r>
              <a:rPr lang="en-US" sz="4050" b="1" spc="38"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 5</a:t>
            </a:r>
          </a:p>
          <a:p>
            <a:pPr algn="ctr"/>
            <a:endParaRPr lang="en-US" sz="2400" b="1" spc="38"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endParaRPr>
          </a:p>
          <a:p>
            <a:pPr algn="ctr">
              <a:lnSpc>
                <a:spcPct val="150000"/>
              </a:lnSpc>
            </a:pPr>
            <a:r>
              <a:rPr lang="en-US" sz="6000" b="1" spc="38"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Tập</a:t>
            </a:r>
            <a:r>
              <a:rPr lang="en-US" sz="6000" b="1" spc="38"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 </a:t>
            </a:r>
            <a:r>
              <a:rPr lang="en-US" sz="6000" b="1" spc="38"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đọc</a:t>
            </a:r>
            <a:endParaRPr lang="en-US" sz="6000" b="1" spc="38"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endParaRPr>
          </a:p>
          <a:p>
            <a:pPr algn="ctr">
              <a:lnSpc>
                <a:spcPct val="150000"/>
              </a:lnSpc>
            </a:pPr>
            <a:r>
              <a:rPr lang="en-US" sz="8800" b="1" spc="38" dirty="0" err="1">
                <a:ln w="9525" cmpd="sng">
                  <a:solidFill>
                    <a:schemeClr val="accent1"/>
                  </a:solidFill>
                  <a:prstDash val="solid"/>
                </a:ln>
                <a:solidFill>
                  <a:srgbClr val="FF0000"/>
                </a:solidFill>
                <a:effectLst>
                  <a:glow rad="38100">
                    <a:schemeClr val="accent1">
                      <a:alpha val="40000"/>
                    </a:schemeClr>
                  </a:glow>
                </a:effectLst>
                <a:latin typeface="Times New Roman" pitchFamily="18" charset="0"/>
                <a:cs typeface="Times New Roman" pitchFamily="18" charset="0"/>
              </a:rPr>
              <a:t>Lòng</a:t>
            </a:r>
            <a:r>
              <a:rPr lang="en-US" sz="8800" b="1" spc="38" dirty="0">
                <a:ln w="9525" cmpd="sng">
                  <a:solidFill>
                    <a:schemeClr val="accent1"/>
                  </a:solidFill>
                  <a:prstDash val="solid"/>
                </a:ln>
                <a:solidFill>
                  <a:srgbClr val="FF0000"/>
                </a:solidFill>
                <a:effectLst>
                  <a:glow rad="38100">
                    <a:schemeClr val="accent1">
                      <a:alpha val="40000"/>
                    </a:schemeClr>
                  </a:glow>
                </a:effectLst>
                <a:latin typeface="Times New Roman" pitchFamily="18" charset="0"/>
                <a:cs typeface="Times New Roman" pitchFamily="18" charset="0"/>
              </a:rPr>
              <a:t> </a:t>
            </a:r>
            <a:r>
              <a:rPr lang="en-US" sz="8800" b="1" spc="38" dirty="0" err="1">
                <a:ln w="9525" cmpd="sng">
                  <a:solidFill>
                    <a:schemeClr val="accent1"/>
                  </a:solidFill>
                  <a:prstDash val="solid"/>
                </a:ln>
                <a:solidFill>
                  <a:srgbClr val="FF0000"/>
                </a:solidFill>
                <a:effectLst>
                  <a:glow rad="38100">
                    <a:schemeClr val="accent1">
                      <a:alpha val="40000"/>
                    </a:schemeClr>
                  </a:glow>
                </a:effectLst>
                <a:latin typeface="Times New Roman" pitchFamily="18" charset="0"/>
                <a:cs typeface="Times New Roman" pitchFamily="18" charset="0"/>
              </a:rPr>
              <a:t>dân</a:t>
            </a:r>
            <a:endParaRPr lang="en-US" sz="8800" b="1" spc="38" dirty="0">
              <a:ln w="9525" cmpd="sng">
                <a:solidFill>
                  <a:schemeClr val="accent1"/>
                </a:solidFill>
                <a:prstDash val="solid"/>
              </a:ln>
              <a:solidFill>
                <a:srgbClr val="FF0000"/>
              </a:solidFill>
              <a:effectLst>
                <a:glow rad="38100">
                  <a:schemeClr val="accent1">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7198908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BBF0F9-20B7-49B3-A8EF-C2ECFEE9780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3C77F1A-84B5-48C0-878C-58E0BF9FBD63}"/>
              </a:ext>
            </a:extLst>
          </p:cNvPr>
          <p:cNvSpPr>
            <a:spLocks noGrp="1"/>
          </p:cNvSpPr>
          <p:nvPr>
            <p:ph idx="1"/>
          </p:nvPr>
        </p:nvSpPr>
        <p:spPr/>
        <p:txBody>
          <a:bodyPr/>
          <a:lstStyle/>
          <a:p>
            <a:endParaRPr lang="en-US"/>
          </a:p>
        </p:txBody>
      </p:sp>
      <p:pic>
        <p:nvPicPr>
          <p:cNvPr id="1026" name="Picture 2" descr="999+ Hình nền Powerpoint chuyên nghiệp &amp;quot;Tải ngay &amp;quot; miễn phí">
            <a:extLst>
              <a:ext uri="{FF2B5EF4-FFF2-40B4-BE49-F238E27FC236}">
                <a16:creationId xmlns="" xmlns:a16="http://schemas.microsoft.com/office/drawing/2014/main" id="{85CB179C-E18D-406D-91D2-E0B803580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74" t="4893" r="6895" b="648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 xmlns:a16="http://schemas.microsoft.com/office/drawing/2014/main" id="{55612DE4-F7CB-44C3-A405-F6F6F76E5133}"/>
              </a:ext>
            </a:extLst>
          </p:cNvPr>
          <p:cNvSpPr>
            <a:spLocks noChangeArrowheads="1"/>
          </p:cNvSpPr>
          <p:nvPr/>
        </p:nvSpPr>
        <p:spPr bwMode="auto">
          <a:xfrm>
            <a:off x="611560" y="4869160"/>
            <a:ext cx="7704856" cy="438474"/>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buNone/>
              <a:defRPr/>
            </a:pPr>
            <a:r>
              <a:rPr lang="en-US" altLang="en-US" sz="2400" b="1" spc="10" dirty="0" err="1">
                <a:solidFill>
                  <a:schemeClr val="accent2">
                    <a:lumMod val="50000"/>
                  </a:schemeClr>
                </a:solidFill>
                <a:latin typeface="Times New Roman" pitchFamily="18" charset="0"/>
                <a:cs typeface="Times New Roman" pitchFamily="18" charset="0"/>
              </a:rPr>
              <a:t>C</a:t>
            </a:r>
            <a:r>
              <a:rPr lang="en-US" altLang="en-US" sz="2400" b="1" spc="10" dirty="0" err="1" smtClean="0">
                <a:solidFill>
                  <a:schemeClr val="accent2">
                    <a:lumMod val="50000"/>
                  </a:schemeClr>
                </a:solidFill>
                <a:latin typeface="Times New Roman" pitchFamily="18" charset="0"/>
                <a:cs typeface="Times New Roman" pitchFamily="18" charset="0"/>
              </a:rPr>
              <a:t>hõng</a:t>
            </a:r>
            <a:r>
              <a:rPr lang="en-US" altLang="en-US" sz="2400" b="1" spc="10" dirty="0" smtClean="0">
                <a:solidFill>
                  <a:schemeClr val="accent2">
                    <a:lumMod val="50000"/>
                  </a:schemeClr>
                </a:solidFill>
                <a:latin typeface="Times New Roman" pitchFamily="18" charset="0"/>
                <a:cs typeface="Times New Roman" pitchFamily="18" charset="0"/>
              </a:rPr>
              <a:t> </a:t>
            </a:r>
            <a:r>
              <a:rPr lang="en-US" altLang="en-US" sz="2400" b="1" spc="10" dirty="0">
                <a:solidFill>
                  <a:schemeClr val="accent2">
                    <a:lumMod val="50000"/>
                  </a:schemeClr>
                </a:solidFill>
                <a:latin typeface="Times New Roman" pitchFamily="18" charset="0"/>
                <a:cs typeface="Times New Roman" pitchFamily="18" charset="0"/>
              </a:rPr>
              <a:t>tre: </a:t>
            </a:r>
            <a:r>
              <a:rPr lang="vi-VN" sz="2400" spc="10" dirty="0">
                <a:solidFill>
                  <a:schemeClr val="accent2">
                    <a:lumMod val="50000"/>
                  </a:schemeClr>
                </a:solidFill>
                <a:latin typeface="Times New Roman" pitchFamily="18" charset="0"/>
                <a:cs typeface="Times New Roman" pitchFamily="18" charset="0"/>
              </a:rPr>
              <a:t>là một đồ dùng quan trọng trong nhà của người dân vùng nông thôn Việt Nam xưa. Chõng có cấu tạo giống như giường, được sử dụng để ngồi tiếp khách, dùng bữa hoặc nằm nghỉ ngơi.</a:t>
            </a:r>
            <a:r>
              <a:rPr lang="en-US" sz="2400" spc="10" dirty="0">
                <a:solidFill>
                  <a:schemeClr val="accent2">
                    <a:lumMod val="50000"/>
                  </a:schemeClr>
                </a:solidFill>
                <a:latin typeface="Times New Roman" pitchFamily="18" charset="0"/>
                <a:cs typeface="Times New Roman" pitchFamily="18" charset="0"/>
              </a:rPr>
              <a:t> </a:t>
            </a:r>
            <a:endParaRPr lang="en-US" altLang="en-US" sz="2400" b="1" spc="10" dirty="0">
              <a:solidFill>
                <a:schemeClr val="accent2">
                  <a:lumMod val="50000"/>
                </a:schemeClr>
              </a:solidFill>
              <a:latin typeface="Times New Roman" pitchFamily="18" charset="0"/>
              <a:cs typeface="Times New Roman" pitchFamily="18" charset="0"/>
            </a:endParaRPr>
          </a:p>
        </p:txBody>
      </p:sp>
      <p:pic>
        <p:nvPicPr>
          <p:cNvPr id="2050" name="Picture 2" descr="Chiếc chõng tre của b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913260"/>
            <a:ext cx="518457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99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3C77F1A-84B5-48C0-878C-58E0BF9FBD63}"/>
              </a:ext>
            </a:extLst>
          </p:cNvPr>
          <p:cNvSpPr>
            <a:spLocks noGrp="1"/>
          </p:cNvSpPr>
          <p:nvPr>
            <p:ph idx="1"/>
          </p:nvPr>
        </p:nvSpPr>
        <p:spPr>
          <a:xfrm>
            <a:off x="251520" y="1412776"/>
            <a:ext cx="4320480" cy="864096"/>
          </a:xfrm>
        </p:spPr>
        <p:txBody>
          <a:bodyPr/>
          <a:lstStyle/>
          <a:p>
            <a:pPr marL="0" lvl="0" indent="0" algn="just" defTabSz="914400">
              <a:lnSpc>
                <a:spcPct val="100000"/>
              </a:lnSpc>
              <a:spcBef>
                <a:spcPct val="0"/>
              </a:spcBef>
              <a:buNone/>
            </a:pPr>
            <a:r>
              <a:rPr lang="en-US" altLang="en-US" sz="3600" b="1" u="sng" dirty="0" smtClean="0">
                <a:solidFill>
                  <a:srgbClr val="2D2D8A"/>
                </a:solidFill>
                <a:latin typeface="Times New Roman" pitchFamily="18" charset="0"/>
                <a:cs typeface="Times New Roman" pitchFamily="18" charset="0"/>
              </a:rPr>
              <a:t> I/ </a:t>
            </a:r>
            <a:r>
              <a:rPr lang="en-US" altLang="en-US" sz="3600" b="1" u="sng" dirty="0" err="1" smtClean="0">
                <a:solidFill>
                  <a:srgbClr val="2D2D8A"/>
                </a:solidFill>
                <a:latin typeface="Times New Roman" pitchFamily="18" charset="0"/>
                <a:cs typeface="Times New Roman" pitchFamily="18" charset="0"/>
              </a:rPr>
              <a:t>Luyện</a:t>
            </a:r>
            <a:r>
              <a:rPr lang="en-US" altLang="en-US" sz="3600" b="1" u="sng" dirty="0" smtClean="0">
                <a:solidFill>
                  <a:srgbClr val="2D2D8A"/>
                </a:solidFill>
                <a:latin typeface="Times New Roman" pitchFamily="18" charset="0"/>
                <a:cs typeface="Times New Roman" pitchFamily="18" charset="0"/>
              </a:rPr>
              <a:t> </a:t>
            </a:r>
            <a:r>
              <a:rPr lang="en-US" altLang="en-US" sz="3600" b="1" u="sng" dirty="0" err="1" smtClean="0">
                <a:solidFill>
                  <a:srgbClr val="2D2D8A"/>
                </a:solidFill>
                <a:latin typeface="Times New Roman" pitchFamily="18" charset="0"/>
                <a:cs typeface="Times New Roman" pitchFamily="18" charset="0"/>
              </a:rPr>
              <a:t>đọc</a:t>
            </a:r>
            <a:endParaRPr lang="en-US" altLang="en-US" sz="3600" b="1" u="sng" dirty="0">
              <a:solidFill>
                <a:srgbClr val="2D2D8A"/>
              </a:solidFill>
              <a:latin typeface="Times New Roman" pitchFamily="18" charset="0"/>
              <a:cs typeface="Times New Roman" pitchFamily="18" charset="0"/>
            </a:endParaRPr>
          </a:p>
          <a:p>
            <a:pPr algn="ctr"/>
            <a:endParaRPr lang="en-US" dirty="0"/>
          </a:p>
        </p:txBody>
      </p:sp>
      <p:sp>
        <p:nvSpPr>
          <p:cNvPr id="4" name="Rectangle 3"/>
          <p:cNvSpPr/>
          <p:nvPr/>
        </p:nvSpPr>
        <p:spPr>
          <a:xfrm>
            <a:off x="395536" y="2457762"/>
            <a:ext cx="2518638" cy="646331"/>
          </a:xfrm>
          <a:prstGeom prst="rect">
            <a:avLst/>
          </a:prstGeom>
        </p:spPr>
        <p:txBody>
          <a:bodyPr wrap="none">
            <a:spAutoFit/>
          </a:bodyPr>
          <a:lstStyle/>
          <a:p>
            <a:pPr algn="ctr">
              <a:spcBef>
                <a:spcPct val="0"/>
              </a:spcBef>
            </a:pPr>
            <a:r>
              <a:rPr lang="en-US" altLang="en-US" sz="3600" b="1" u="sng" dirty="0" smtClean="0">
                <a:solidFill>
                  <a:srgbClr val="2D2D8A"/>
                </a:solidFill>
                <a:latin typeface="Times New Roman" pitchFamily="18" charset="0"/>
                <a:cs typeface="Times New Roman" pitchFamily="18" charset="0"/>
              </a:rPr>
              <a:t> </a:t>
            </a:r>
            <a:r>
              <a:rPr lang="en-US" altLang="en-US" sz="3600" b="1" u="sng" dirty="0" err="1">
                <a:solidFill>
                  <a:srgbClr val="2D2D8A"/>
                </a:solidFill>
                <a:latin typeface="Times New Roman" pitchFamily="18" charset="0"/>
                <a:cs typeface="Times New Roman" pitchFamily="18" charset="0"/>
              </a:rPr>
              <a:t>Luyện</a:t>
            </a:r>
            <a:r>
              <a:rPr lang="en-US" altLang="en-US" sz="3600" b="1" u="sng" dirty="0">
                <a:solidFill>
                  <a:srgbClr val="2D2D8A"/>
                </a:solidFill>
                <a:latin typeface="Times New Roman" pitchFamily="18" charset="0"/>
                <a:cs typeface="Times New Roman" pitchFamily="18" charset="0"/>
              </a:rPr>
              <a:t> </a:t>
            </a:r>
            <a:r>
              <a:rPr lang="en-US" altLang="en-US" sz="3600" b="1" u="sng" dirty="0" err="1">
                <a:solidFill>
                  <a:srgbClr val="2D2D8A"/>
                </a:solidFill>
                <a:latin typeface="Times New Roman" pitchFamily="18" charset="0"/>
                <a:cs typeface="Times New Roman" pitchFamily="18" charset="0"/>
              </a:rPr>
              <a:t>đọc</a:t>
            </a:r>
            <a:r>
              <a:rPr lang="en-US" altLang="en-US" sz="3600" b="1" u="sng" dirty="0">
                <a:solidFill>
                  <a:srgbClr val="2D2D8A"/>
                </a:solidFill>
                <a:latin typeface="Times New Roman" pitchFamily="18" charset="0"/>
                <a:cs typeface="Times New Roman" pitchFamily="18" charset="0"/>
              </a:rPr>
              <a:t>:</a:t>
            </a:r>
          </a:p>
        </p:txBody>
      </p:sp>
      <p:sp>
        <p:nvSpPr>
          <p:cNvPr id="5" name="Rectangle 4"/>
          <p:cNvSpPr/>
          <p:nvPr/>
        </p:nvSpPr>
        <p:spPr>
          <a:xfrm>
            <a:off x="5235863" y="2348880"/>
            <a:ext cx="3888432" cy="646331"/>
          </a:xfrm>
          <a:prstGeom prst="rect">
            <a:avLst/>
          </a:prstGeom>
        </p:spPr>
        <p:txBody>
          <a:bodyPr wrap="square">
            <a:spAutoFit/>
          </a:bodyPr>
          <a:lstStyle/>
          <a:p>
            <a:pPr algn="ctr">
              <a:spcBef>
                <a:spcPct val="0"/>
              </a:spcBef>
            </a:pPr>
            <a:r>
              <a:rPr lang="en-US" altLang="en-US" sz="3600" b="1" u="sng" dirty="0" err="1" smtClean="0">
                <a:solidFill>
                  <a:srgbClr val="2D2D8A"/>
                </a:solidFill>
                <a:latin typeface="Times New Roman" pitchFamily="18" charset="0"/>
                <a:cs typeface="Times New Roman" pitchFamily="18" charset="0"/>
              </a:rPr>
              <a:t>Tìm</a:t>
            </a:r>
            <a:r>
              <a:rPr lang="en-US" altLang="en-US" sz="3600" b="1" u="sng" dirty="0" smtClean="0">
                <a:solidFill>
                  <a:srgbClr val="2D2D8A"/>
                </a:solidFill>
                <a:latin typeface="Times New Roman" pitchFamily="18" charset="0"/>
                <a:cs typeface="Times New Roman" pitchFamily="18" charset="0"/>
              </a:rPr>
              <a:t> </a:t>
            </a:r>
            <a:r>
              <a:rPr lang="en-US" altLang="en-US" sz="3600" b="1" u="sng" dirty="0" err="1" smtClean="0">
                <a:solidFill>
                  <a:srgbClr val="2D2D8A"/>
                </a:solidFill>
                <a:latin typeface="Times New Roman" pitchFamily="18" charset="0"/>
                <a:cs typeface="Times New Roman" pitchFamily="18" charset="0"/>
              </a:rPr>
              <a:t>hiểu</a:t>
            </a:r>
            <a:r>
              <a:rPr lang="en-US" altLang="en-US" sz="3600" b="1" u="sng" dirty="0" smtClean="0">
                <a:solidFill>
                  <a:srgbClr val="2D2D8A"/>
                </a:solidFill>
                <a:latin typeface="Times New Roman" pitchFamily="18" charset="0"/>
                <a:cs typeface="Times New Roman" pitchFamily="18" charset="0"/>
              </a:rPr>
              <a:t> </a:t>
            </a:r>
            <a:r>
              <a:rPr lang="en-US" altLang="en-US" sz="3600" b="1" u="sng" dirty="0" err="1" smtClean="0">
                <a:solidFill>
                  <a:srgbClr val="2D2D8A"/>
                </a:solidFill>
                <a:latin typeface="Times New Roman" pitchFamily="18" charset="0"/>
                <a:cs typeface="Times New Roman" pitchFamily="18" charset="0"/>
              </a:rPr>
              <a:t>bài</a:t>
            </a:r>
            <a:endParaRPr lang="en-US" altLang="en-US" sz="3600" b="1" u="sng" dirty="0">
              <a:solidFill>
                <a:srgbClr val="2D2D8A"/>
              </a:solidFill>
              <a:latin typeface="Times New Roman" pitchFamily="18" charset="0"/>
              <a:cs typeface="Times New Roman" pitchFamily="18" charset="0"/>
            </a:endParaRPr>
          </a:p>
        </p:txBody>
      </p:sp>
      <p:cxnSp>
        <p:nvCxnSpPr>
          <p:cNvPr id="7" name="Straight Connector 6"/>
          <p:cNvCxnSpPr/>
          <p:nvPr/>
        </p:nvCxnSpPr>
        <p:spPr>
          <a:xfrm>
            <a:off x="5940152" y="2276872"/>
            <a:ext cx="0" cy="43924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54419" y="3629430"/>
            <a:ext cx="1828799" cy="523220"/>
          </a:xfrm>
          <a:prstGeom prst="rect">
            <a:avLst/>
          </a:prstGeom>
        </p:spPr>
        <p:txBody>
          <a:bodyPr wrap="square">
            <a:spAutoFit/>
          </a:bodyPr>
          <a:lstStyle/>
          <a:p>
            <a:r>
              <a:rPr lang="en-US" altLang="en-US" sz="2800" dirty="0" err="1">
                <a:solidFill>
                  <a:srgbClr val="002060"/>
                </a:solidFill>
                <a:latin typeface="Times New Roman" pitchFamily="18" charset="0"/>
                <a:cs typeface="Times New Roman" pitchFamily="18" charset="0"/>
              </a:rPr>
              <a:t>h</a:t>
            </a:r>
            <a:r>
              <a:rPr lang="en-US" altLang="en-US" sz="2800" dirty="0" err="1" smtClean="0">
                <a:solidFill>
                  <a:srgbClr val="002060"/>
                </a:solidFill>
                <a:latin typeface="Times New Roman" pitchFamily="18" charset="0"/>
                <a:cs typeface="Times New Roman" pitchFamily="18" charset="0"/>
              </a:rPr>
              <a:t>ổng</a:t>
            </a:r>
            <a:r>
              <a:rPr lang="en-US" altLang="en-US" sz="2800" dirty="0" smtClean="0">
                <a:solidFill>
                  <a:srgbClr val="002060"/>
                </a:solidFill>
                <a:latin typeface="Times New Roman" pitchFamily="18" charset="0"/>
                <a:cs typeface="Times New Roman" pitchFamily="18" charset="0"/>
              </a:rPr>
              <a:t> </a:t>
            </a:r>
            <a:r>
              <a:rPr lang="en-US" altLang="en-US" sz="2800" dirty="0" err="1" smtClean="0">
                <a:solidFill>
                  <a:srgbClr val="002060"/>
                </a:solidFill>
                <a:latin typeface="Times New Roman" pitchFamily="18" charset="0"/>
                <a:cs typeface="Times New Roman" pitchFamily="18" charset="0"/>
              </a:rPr>
              <a:t>thấy</a:t>
            </a:r>
            <a:r>
              <a:rPr lang="en-US" altLang="en-US" sz="2800" dirty="0" smtClean="0">
                <a:solidFill>
                  <a:srgbClr val="002060"/>
                </a:solidFill>
                <a:latin typeface="Times New Roman" pitchFamily="18" charset="0"/>
                <a:cs typeface="Times New Roman" pitchFamily="18" charset="0"/>
              </a:rPr>
              <a:t>, </a:t>
            </a:r>
            <a:endParaRPr lang="en-US" dirty="0">
              <a:solidFill>
                <a:prstClr val="black"/>
              </a:solidFill>
              <a:latin typeface="Times New Roman" pitchFamily="18" charset="0"/>
              <a:cs typeface="Times New Roman" pitchFamily="18" charset="0"/>
            </a:endParaRPr>
          </a:p>
        </p:txBody>
      </p:sp>
      <p:sp>
        <p:nvSpPr>
          <p:cNvPr id="13" name="Rectangle 12"/>
          <p:cNvSpPr/>
          <p:nvPr/>
        </p:nvSpPr>
        <p:spPr>
          <a:xfrm>
            <a:off x="7896961" y="3643913"/>
            <a:ext cx="821059" cy="523220"/>
          </a:xfrm>
          <a:prstGeom prst="rect">
            <a:avLst/>
          </a:prstGeom>
        </p:spPr>
        <p:txBody>
          <a:bodyPr wrap="none">
            <a:spAutoFit/>
          </a:bodyPr>
          <a:lstStyle/>
          <a:p>
            <a:r>
              <a:rPr lang="en-US" altLang="en-US" sz="2800" dirty="0" err="1" smtClean="0">
                <a:solidFill>
                  <a:srgbClr val="002060"/>
                </a:solidFill>
                <a:latin typeface="Times New Roman" pitchFamily="18" charset="0"/>
                <a:cs typeface="Times New Roman" pitchFamily="18" charset="0"/>
              </a:rPr>
              <a:t>thiệt</a:t>
            </a:r>
            <a:endParaRPr lang="en-US" dirty="0">
              <a:solidFill>
                <a:prstClr val="black"/>
              </a:solidFill>
              <a:latin typeface="Times New Roman" pitchFamily="18" charset="0"/>
              <a:cs typeface="Times New Roman" pitchFamily="18" charset="0"/>
            </a:endParaRPr>
          </a:p>
        </p:txBody>
      </p:sp>
      <p:sp>
        <p:nvSpPr>
          <p:cNvPr id="15" name="Rectangle 14"/>
          <p:cNvSpPr/>
          <p:nvPr/>
        </p:nvSpPr>
        <p:spPr>
          <a:xfrm>
            <a:off x="6288304" y="4167133"/>
            <a:ext cx="1502334" cy="523220"/>
          </a:xfrm>
          <a:prstGeom prst="rect">
            <a:avLst/>
          </a:prstGeom>
        </p:spPr>
        <p:txBody>
          <a:bodyPr wrap="none">
            <a:spAutoFit/>
          </a:bodyPr>
          <a:lstStyle/>
          <a:p>
            <a:r>
              <a:rPr lang="en-US" altLang="en-US" sz="2800" dirty="0" err="1">
                <a:solidFill>
                  <a:srgbClr val="002060"/>
                </a:solidFill>
                <a:latin typeface="Times New Roman" pitchFamily="18" charset="0"/>
                <a:cs typeface="Times New Roman" pitchFamily="18" charset="0"/>
              </a:rPr>
              <a:t>q</a:t>
            </a:r>
            <a:r>
              <a:rPr lang="en-US" altLang="en-US" sz="2800" dirty="0" err="1" smtClean="0">
                <a:solidFill>
                  <a:srgbClr val="002060"/>
                </a:solidFill>
                <a:latin typeface="Times New Roman" pitchFamily="18" charset="0"/>
                <a:cs typeface="Times New Roman" pitchFamily="18" charset="0"/>
              </a:rPr>
              <a:t>uẹo</a:t>
            </a:r>
            <a:r>
              <a:rPr lang="en-US" altLang="en-US" sz="2800" dirty="0" smtClean="0">
                <a:solidFill>
                  <a:srgbClr val="002060"/>
                </a:solidFill>
                <a:latin typeface="Times New Roman" pitchFamily="18" charset="0"/>
                <a:cs typeface="Times New Roman" pitchFamily="18" charset="0"/>
              </a:rPr>
              <a:t> </a:t>
            </a:r>
            <a:r>
              <a:rPr lang="en-US" altLang="en-US" sz="2800" dirty="0" err="1" smtClean="0">
                <a:solidFill>
                  <a:srgbClr val="002060"/>
                </a:solidFill>
                <a:latin typeface="Times New Roman" pitchFamily="18" charset="0"/>
                <a:cs typeface="Times New Roman" pitchFamily="18" charset="0"/>
              </a:rPr>
              <a:t>vô</a:t>
            </a:r>
            <a:r>
              <a:rPr lang="en-US" altLang="en-US" sz="2800" dirty="0" smtClean="0">
                <a:solidFill>
                  <a:srgbClr val="002060"/>
                </a:solidFill>
              </a:rPr>
              <a:t>, </a:t>
            </a:r>
            <a:endParaRPr lang="en-US" dirty="0">
              <a:solidFill>
                <a:prstClr val="black"/>
              </a:solidFill>
            </a:endParaRPr>
          </a:p>
        </p:txBody>
      </p:sp>
      <p:sp>
        <p:nvSpPr>
          <p:cNvPr id="16" name="Rectangle 15"/>
          <p:cNvSpPr/>
          <p:nvPr/>
        </p:nvSpPr>
        <p:spPr>
          <a:xfrm>
            <a:off x="7629900" y="4166396"/>
            <a:ext cx="534121" cy="523220"/>
          </a:xfrm>
          <a:prstGeom prst="rect">
            <a:avLst/>
          </a:prstGeom>
        </p:spPr>
        <p:txBody>
          <a:bodyPr wrap="none">
            <a:spAutoFit/>
          </a:bodyPr>
          <a:lstStyle/>
          <a:p>
            <a:r>
              <a:rPr lang="en-US" altLang="en-US" sz="2800" dirty="0" err="1" smtClean="0">
                <a:solidFill>
                  <a:srgbClr val="002060"/>
                </a:solidFill>
                <a:latin typeface="Times New Roman" pitchFamily="18" charset="0"/>
                <a:cs typeface="Times New Roman" pitchFamily="18" charset="0"/>
              </a:rPr>
              <a:t>lẹ</a:t>
            </a:r>
            <a:r>
              <a:rPr lang="en-US" altLang="en-US" sz="2800" dirty="0" smtClean="0">
                <a:solidFill>
                  <a:srgbClr val="002060"/>
                </a:solidFill>
              </a:rPr>
              <a:t>,</a:t>
            </a:r>
            <a:endParaRPr lang="en-US" dirty="0">
              <a:solidFill>
                <a:prstClr val="black"/>
              </a:solidFill>
            </a:endParaRPr>
          </a:p>
        </p:txBody>
      </p:sp>
      <p:sp>
        <p:nvSpPr>
          <p:cNvPr id="17" name="Rectangle 16"/>
          <p:cNvSpPr/>
          <p:nvPr/>
        </p:nvSpPr>
        <p:spPr>
          <a:xfrm>
            <a:off x="8028384" y="4167133"/>
            <a:ext cx="913070" cy="523220"/>
          </a:xfrm>
          <a:prstGeom prst="rect">
            <a:avLst/>
          </a:prstGeom>
        </p:spPr>
        <p:txBody>
          <a:bodyPr wrap="none">
            <a:spAutoFit/>
          </a:bodyPr>
          <a:lstStyle/>
          <a:p>
            <a:r>
              <a:rPr lang="en-US" altLang="en-US" sz="2800" dirty="0" err="1" smtClean="0">
                <a:solidFill>
                  <a:srgbClr val="002060"/>
                </a:solidFill>
                <a:latin typeface="Times New Roman" pitchFamily="18" charset="0"/>
                <a:cs typeface="Times New Roman" pitchFamily="18" charset="0"/>
              </a:rPr>
              <a:t>ráng</a:t>
            </a:r>
            <a:r>
              <a:rPr lang="en-US" altLang="en-US" sz="2800" dirty="0" smtClean="0">
                <a:solidFill>
                  <a:srgbClr val="002060"/>
                </a:solidFill>
                <a:latin typeface="Times New Roman" pitchFamily="18" charset="0"/>
                <a:cs typeface="Times New Roman" pitchFamily="18" charset="0"/>
              </a:rPr>
              <a:t> </a:t>
            </a:r>
            <a:endParaRPr lang="en-US" dirty="0">
              <a:solidFill>
                <a:prstClr val="black"/>
              </a:solidFill>
              <a:latin typeface="Times New Roman" pitchFamily="18" charset="0"/>
              <a:cs typeface="Times New Roman" pitchFamily="18" charset="0"/>
            </a:endParaRPr>
          </a:p>
        </p:txBody>
      </p:sp>
      <p:sp>
        <p:nvSpPr>
          <p:cNvPr id="6" name="Rectangle 5"/>
          <p:cNvSpPr/>
          <p:nvPr/>
        </p:nvSpPr>
        <p:spPr>
          <a:xfrm>
            <a:off x="6175272" y="3104093"/>
            <a:ext cx="2103717" cy="523220"/>
          </a:xfrm>
          <a:prstGeom prst="rect">
            <a:avLst/>
          </a:prstGeom>
        </p:spPr>
        <p:txBody>
          <a:bodyPr wrap="none">
            <a:spAutoFit/>
          </a:bodyPr>
          <a:lstStyle/>
          <a:p>
            <a:pPr lvl="0"/>
            <a:r>
              <a:rPr lang="en-US" altLang="en-US" sz="2800" dirty="0" err="1">
                <a:solidFill>
                  <a:srgbClr val="002060"/>
                </a:solidFill>
                <a:latin typeface="Times New Roman" pitchFamily="18" charset="0"/>
                <a:cs typeface="Times New Roman" pitchFamily="18" charset="0"/>
              </a:rPr>
              <a:t>c</a:t>
            </a:r>
            <a:r>
              <a:rPr lang="en-US" altLang="en-US" sz="2800" dirty="0" err="1" smtClean="0">
                <a:solidFill>
                  <a:srgbClr val="002060"/>
                </a:solidFill>
                <a:latin typeface="Times New Roman" pitchFamily="18" charset="0"/>
                <a:cs typeface="Times New Roman" pitchFamily="18" charset="0"/>
              </a:rPr>
              <a:t>hõng</a:t>
            </a:r>
            <a:r>
              <a:rPr lang="en-US" altLang="en-US" sz="2800" dirty="0" smtClean="0">
                <a:solidFill>
                  <a:srgbClr val="002060"/>
                </a:solidFill>
                <a:latin typeface="Times New Roman" pitchFamily="18" charset="0"/>
                <a:cs typeface="Times New Roman" pitchFamily="18" charset="0"/>
              </a:rPr>
              <a:t> </a:t>
            </a:r>
            <a:r>
              <a:rPr lang="en-US" altLang="en-US" sz="2800" dirty="0" err="1" smtClean="0">
                <a:solidFill>
                  <a:srgbClr val="002060"/>
                </a:solidFill>
                <a:latin typeface="Times New Roman" pitchFamily="18" charset="0"/>
                <a:cs typeface="Times New Roman" pitchFamily="18" charset="0"/>
              </a:rPr>
              <a:t>tre</a:t>
            </a:r>
            <a:r>
              <a:rPr lang="en-US" altLang="en-US" sz="2800" dirty="0" smtClean="0">
                <a:solidFill>
                  <a:srgbClr val="002060"/>
                </a:solidFill>
              </a:rPr>
              <a:t>, </a:t>
            </a:r>
            <a:r>
              <a:rPr lang="en-US" altLang="en-US" sz="2800" dirty="0" err="1" smtClean="0">
                <a:solidFill>
                  <a:srgbClr val="002060"/>
                </a:solidFill>
              </a:rPr>
              <a:t>cai</a:t>
            </a:r>
            <a:endParaRPr lang="en-US" dirty="0">
              <a:solidFill>
                <a:prstClr val="black"/>
              </a:solidFill>
            </a:endParaRPr>
          </a:p>
        </p:txBody>
      </p:sp>
      <p:sp>
        <p:nvSpPr>
          <p:cNvPr id="8" name="Rectangle 7"/>
          <p:cNvSpPr/>
          <p:nvPr/>
        </p:nvSpPr>
        <p:spPr>
          <a:xfrm>
            <a:off x="663878" y="3265820"/>
            <a:ext cx="1404552" cy="523220"/>
          </a:xfrm>
          <a:prstGeom prst="rect">
            <a:avLst/>
          </a:prstGeom>
        </p:spPr>
        <p:txBody>
          <a:bodyPr wrap="none">
            <a:spAutoFit/>
          </a:bodyPr>
          <a:lstStyle/>
          <a:p>
            <a:pPr lvl="0"/>
            <a:r>
              <a:rPr lang="en-US" altLang="en-US" sz="2800" dirty="0" err="1">
                <a:solidFill>
                  <a:srgbClr val="002060"/>
                </a:solidFill>
                <a:latin typeface="Times New Roman" pitchFamily="18" charset="0"/>
                <a:cs typeface="Times New Roman" pitchFamily="18" charset="0"/>
              </a:rPr>
              <a:t>r</a:t>
            </a:r>
            <a:r>
              <a:rPr lang="en-US" altLang="en-US" sz="2800" dirty="0" err="1" smtClean="0">
                <a:solidFill>
                  <a:srgbClr val="002060"/>
                </a:solidFill>
                <a:latin typeface="Times New Roman" pitchFamily="18" charset="0"/>
                <a:cs typeface="Times New Roman" pitchFamily="18" charset="0"/>
              </a:rPr>
              <a:t>ượt</a:t>
            </a:r>
            <a:r>
              <a:rPr lang="en-US" altLang="en-US" sz="2800" dirty="0" smtClean="0">
                <a:solidFill>
                  <a:srgbClr val="002060"/>
                </a:solidFill>
                <a:latin typeface="Times New Roman" pitchFamily="18" charset="0"/>
                <a:cs typeface="Times New Roman" pitchFamily="18" charset="0"/>
              </a:rPr>
              <a:t> </a:t>
            </a:r>
            <a:r>
              <a:rPr lang="en-US" altLang="en-US" sz="2800" dirty="0" err="1" smtClean="0">
                <a:solidFill>
                  <a:srgbClr val="002060"/>
                </a:solidFill>
                <a:latin typeface="Times New Roman" pitchFamily="18" charset="0"/>
                <a:cs typeface="Times New Roman" pitchFamily="18" charset="0"/>
              </a:rPr>
              <a:t>bắt</a:t>
            </a:r>
            <a:r>
              <a:rPr lang="en-US" altLang="en-US" sz="2800" dirty="0" smtClean="0">
                <a:solidFill>
                  <a:srgbClr val="002060"/>
                </a:solidFill>
                <a:latin typeface="Times New Roman" pitchFamily="18" charset="0"/>
                <a:cs typeface="Times New Roman" pitchFamily="18" charset="0"/>
              </a:rPr>
              <a:t> </a:t>
            </a:r>
            <a:endParaRPr lang="en-US" dirty="0">
              <a:solidFill>
                <a:prstClr val="black"/>
              </a:solidFill>
              <a:latin typeface="Times New Roman" pitchFamily="18" charset="0"/>
              <a:cs typeface="Times New Roman" pitchFamily="18" charset="0"/>
            </a:endParaRPr>
          </a:p>
        </p:txBody>
      </p:sp>
      <p:sp>
        <p:nvSpPr>
          <p:cNvPr id="9" name="Rectangle 8"/>
          <p:cNvSpPr/>
          <p:nvPr/>
        </p:nvSpPr>
        <p:spPr>
          <a:xfrm>
            <a:off x="663878" y="3789040"/>
            <a:ext cx="1879041" cy="523220"/>
          </a:xfrm>
          <a:prstGeom prst="rect">
            <a:avLst/>
          </a:prstGeom>
        </p:spPr>
        <p:txBody>
          <a:bodyPr wrap="none">
            <a:spAutoFit/>
          </a:bodyPr>
          <a:lstStyle/>
          <a:p>
            <a:pPr lvl="0"/>
            <a:r>
              <a:rPr lang="en-US" altLang="en-US" sz="2800" dirty="0" err="1">
                <a:solidFill>
                  <a:srgbClr val="002060"/>
                </a:solidFill>
                <a:latin typeface="Times New Roman" pitchFamily="18" charset="0"/>
                <a:cs typeface="Times New Roman" pitchFamily="18" charset="0"/>
              </a:rPr>
              <a:t>x</a:t>
            </a:r>
            <a:r>
              <a:rPr lang="en-US" altLang="en-US" sz="2800" dirty="0" err="1" smtClean="0">
                <a:solidFill>
                  <a:srgbClr val="002060"/>
                </a:solidFill>
                <a:latin typeface="Times New Roman" pitchFamily="18" charset="0"/>
                <a:cs typeface="Times New Roman" pitchFamily="18" charset="0"/>
              </a:rPr>
              <a:t>ẵng</a:t>
            </a:r>
            <a:r>
              <a:rPr lang="en-US" altLang="en-US" sz="2800" dirty="0" smtClean="0">
                <a:solidFill>
                  <a:srgbClr val="002060"/>
                </a:solidFill>
                <a:latin typeface="Times New Roman" pitchFamily="18" charset="0"/>
                <a:cs typeface="Times New Roman" pitchFamily="18" charset="0"/>
              </a:rPr>
              <a:t> </a:t>
            </a:r>
            <a:r>
              <a:rPr lang="en-US" altLang="en-US" sz="2800" dirty="0" err="1" smtClean="0">
                <a:solidFill>
                  <a:srgbClr val="002060"/>
                </a:solidFill>
                <a:latin typeface="Times New Roman" pitchFamily="18" charset="0"/>
                <a:cs typeface="Times New Roman" pitchFamily="18" charset="0"/>
              </a:rPr>
              <a:t>giọng</a:t>
            </a:r>
            <a:r>
              <a:rPr lang="en-US" altLang="en-US" sz="2800" dirty="0" smtClean="0">
                <a:solidFill>
                  <a:srgbClr val="002060"/>
                </a:solidFill>
                <a:latin typeface="Times New Roman" pitchFamily="18" charset="0"/>
                <a:cs typeface="Times New Roman" pitchFamily="18" charset="0"/>
              </a:rPr>
              <a:t> </a:t>
            </a:r>
            <a:endParaRPr lang="en-US" dirty="0">
              <a:solidFill>
                <a:prstClr val="black"/>
              </a:solidFill>
              <a:latin typeface="Times New Roman" pitchFamily="18" charset="0"/>
              <a:cs typeface="Times New Roman" pitchFamily="18" charset="0"/>
            </a:endParaRPr>
          </a:p>
        </p:txBody>
      </p:sp>
      <p:sp>
        <p:nvSpPr>
          <p:cNvPr id="10" name="Rectangle 9"/>
          <p:cNvSpPr/>
          <p:nvPr/>
        </p:nvSpPr>
        <p:spPr>
          <a:xfrm>
            <a:off x="755576" y="4296109"/>
            <a:ext cx="1380506" cy="523220"/>
          </a:xfrm>
          <a:prstGeom prst="rect">
            <a:avLst/>
          </a:prstGeom>
        </p:spPr>
        <p:txBody>
          <a:bodyPr wrap="none">
            <a:spAutoFit/>
          </a:bodyPr>
          <a:lstStyle/>
          <a:p>
            <a:pPr lvl="0"/>
            <a:r>
              <a:rPr lang="en-US" altLang="en-US" sz="2800" dirty="0" err="1">
                <a:solidFill>
                  <a:srgbClr val="002060"/>
                </a:solidFill>
                <a:latin typeface="Times New Roman" pitchFamily="18" charset="0"/>
                <a:cs typeface="Times New Roman" pitchFamily="18" charset="0"/>
              </a:rPr>
              <a:t>r</a:t>
            </a:r>
            <a:r>
              <a:rPr lang="en-US" altLang="en-US" sz="2800" dirty="0" err="1" smtClean="0">
                <a:solidFill>
                  <a:srgbClr val="002060"/>
                </a:solidFill>
                <a:latin typeface="Times New Roman" pitchFamily="18" charset="0"/>
                <a:cs typeface="Times New Roman" pitchFamily="18" charset="0"/>
              </a:rPr>
              <a:t>ục</a:t>
            </a:r>
            <a:r>
              <a:rPr lang="en-US" altLang="en-US" sz="2800" dirty="0" smtClean="0">
                <a:solidFill>
                  <a:srgbClr val="002060"/>
                </a:solidFill>
                <a:latin typeface="Times New Roman" pitchFamily="18" charset="0"/>
                <a:cs typeface="Times New Roman" pitchFamily="18" charset="0"/>
              </a:rPr>
              <a:t> </a:t>
            </a:r>
            <a:r>
              <a:rPr lang="en-US" altLang="en-US" sz="2800" dirty="0" err="1" smtClean="0">
                <a:solidFill>
                  <a:srgbClr val="002060"/>
                </a:solidFill>
                <a:latin typeface="Times New Roman" pitchFamily="18" charset="0"/>
                <a:cs typeface="Times New Roman" pitchFamily="18" charset="0"/>
              </a:rPr>
              <a:t>rịch</a:t>
            </a:r>
            <a:r>
              <a:rPr lang="en-US" altLang="en-US" sz="2800" dirty="0" smtClean="0">
                <a:solidFill>
                  <a:srgbClr val="002060"/>
                </a:solidFill>
                <a:latin typeface="Times New Roman" pitchFamily="18" charset="0"/>
                <a:cs typeface="Times New Roman" pitchFamily="18" charset="0"/>
              </a:rPr>
              <a:t> </a:t>
            </a:r>
            <a:endParaRPr lang="en-US" dirty="0">
              <a:solidFill>
                <a:prstClr val="black"/>
              </a:solidFill>
              <a:latin typeface="Times New Roman" pitchFamily="18" charset="0"/>
              <a:cs typeface="Times New Roman" pitchFamily="18" charset="0"/>
            </a:endParaRPr>
          </a:p>
        </p:txBody>
      </p:sp>
      <p:sp>
        <p:nvSpPr>
          <p:cNvPr id="14" name="Rectangle 13"/>
          <p:cNvSpPr/>
          <p:nvPr/>
        </p:nvSpPr>
        <p:spPr>
          <a:xfrm>
            <a:off x="-39809" y="5078985"/>
            <a:ext cx="6114932" cy="1384995"/>
          </a:xfrm>
          <a:prstGeom prst="rect">
            <a:avLst/>
          </a:prstGeom>
        </p:spPr>
        <p:txBody>
          <a:bodyPr wrap="square">
            <a:spAutoFit/>
          </a:bodyPr>
          <a:lstStyle/>
          <a:p>
            <a:pPr lvl="0" algn="just"/>
            <a:r>
              <a:rPr lang="en-US" sz="2800" dirty="0" smtClean="0">
                <a:solidFill>
                  <a:srgbClr val="002060"/>
                </a:solidFill>
                <a:latin typeface="Times New Roman" pitchFamily="18" charset="0"/>
                <a:cs typeface="Times New Roman" pitchFamily="18" charset="0"/>
              </a:rPr>
              <a:t>CAI –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coi</a:t>
            </a:r>
            <a:r>
              <a:rPr lang="en-US" sz="2800" dirty="0" smtClean="0">
                <a:solidFill>
                  <a:srgbClr val="002060"/>
                </a:solidFill>
                <a:latin typeface="Times New Roman" pitchFamily="18" charset="0"/>
                <a:cs typeface="Times New Roman" pitchFamily="18" charset="0"/>
              </a:rPr>
              <a:t>. (</a:t>
            </a:r>
            <a:r>
              <a:rPr lang="en-US" sz="2800" i="1" dirty="0" smtClean="0">
                <a:solidFill>
                  <a:srgbClr val="002060"/>
                </a:solidFill>
                <a:latin typeface="Times New Roman" pitchFamily="18" charset="0"/>
                <a:cs typeface="Times New Roman" pitchFamily="18" charset="0"/>
              </a:rPr>
              <a:t>Quay sang </a:t>
            </a:r>
            <a:r>
              <a:rPr lang="en-US" sz="2800" b="1" i="1" dirty="0" err="1" smtClean="0">
                <a:solidFill>
                  <a:srgbClr val="002060"/>
                </a:solidFill>
                <a:latin typeface="Times New Roman" pitchFamily="18" charset="0"/>
                <a:cs typeface="Times New Roman" pitchFamily="18" charset="0"/>
              </a:rPr>
              <a:t>lính</a:t>
            </a:r>
            <a:r>
              <a:rPr lang="en-US" sz="2800" b="1" dirty="0" smtClean="0">
                <a:solidFill>
                  <a:srgbClr val="002060"/>
                </a:solidFill>
                <a:latin typeface="Times New Roman" pitchFamily="18" charset="0"/>
                <a:cs typeface="Times New Roman" pitchFamily="18" charset="0"/>
              </a:rPr>
              <a:t>)/</a:t>
            </a:r>
            <a:r>
              <a:rPr lang="en-US" sz="2800" b="1" dirty="0" err="1" smtClean="0">
                <a:solidFill>
                  <a:srgbClr val="002060"/>
                </a:solidFill>
                <a:latin typeface="Times New Roman" pitchFamily="18" charset="0"/>
                <a:cs typeface="Times New Roman" pitchFamily="18" charset="0"/>
              </a:rPr>
              <a:t>Trói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tao</a:t>
            </a:r>
            <a:r>
              <a:rPr lang="en-US" sz="2800" b="1" dirty="0">
                <a:solidFill>
                  <a:srgbClr val="002060"/>
                </a:solidFill>
                <a:latin typeface="Times New Roman" pitchFamily="18" charset="0"/>
                <a:cs typeface="Times New Roman" pitchFamily="18" charset="0"/>
              </a:rPr>
              <a:t>/</a:t>
            </a:r>
            <a:r>
              <a:rPr lang="en-US" sz="2800"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Chỉ</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dì</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Năm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Cứ</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trói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Tao </a:t>
            </a:r>
            <a:r>
              <a:rPr lang="en-US" sz="2800" dirty="0" err="1" smtClean="0">
                <a:solidFill>
                  <a:srgbClr val="002060"/>
                </a:solidFill>
                <a:latin typeface="Times New Roman" pitchFamily="18" charset="0"/>
                <a:cs typeface="Times New Roman" pitchFamily="18" charset="0"/>
              </a:rPr>
              <a:t>lịnh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mà</a:t>
            </a:r>
            <a:r>
              <a:rPr lang="en-US" sz="2800" b="1" dirty="0">
                <a:solidFill>
                  <a:srgbClr val="002060"/>
                </a:solidFill>
                <a:latin typeface="Times New Roman" pitchFamily="18" charset="0"/>
                <a:cs typeface="Times New Roman" pitchFamily="18" charset="0"/>
              </a:rPr>
              <a:t>/</a:t>
            </a:r>
            <a:r>
              <a:rPr lang="en-US" sz="2800"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lính</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trói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dì</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năm</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lại</a:t>
            </a:r>
            <a:r>
              <a:rPr lang="en-US" sz="2800" dirty="0" smtClean="0">
                <a:solidFill>
                  <a:srgbClr val="002060"/>
                </a:solidFill>
                <a:latin typeface="Times New Roman" pitchFamily="18" charset="0"/>
                <a:cs typeface="Times New Roman" pitchFamily="18" charset="0"/>
              </a:rPr>
              <a:t>)</a:t>
            </a:r>
            <a:endParaRPr lang="en-US" dirty="0">
              <a:solidFill>
                <a:prstClr val="black"/>
              </a:solidFill>
              <a:latin typeface="Times New Roman" pitchFamily="18" charset="0"/>
              <a:cs typeface="Times New Roman" pitchFamily="18" charset="0"/>
            </a:endParaRPr>
          </a:p>
        </p:txBody>
      </p:sp>
      <p:sp>
        <p:nvSpPr>
          <p:cNvPr id="18" name="Rectangle 17"/>
          <p:cNvSpPr/>
          <p:nvPr/>
        </p:nvSpPr>
        <p:spPr>
          <a:xfrm>
            <a:off x="57552" y="4689616"/>
            <a:ext cx="6189515" cy="523220"/>
          </a:xfrm>
          <a:prstGeom prst="rect">
            <a:avLst/>
          </a:prstGeom>
        </p:spPr>
        <p:txBody>
          <a:bodyPr wrap="none">
            <a:spAutoFit/>
          </a:bodyPr>
          <a:lstStyle/>
          <a:p>
            <a:pPr lvl="0"/>
            <a:r>
              <a:rPr lang="en-US" altLang="en-US" sz="2800" dirty="0" smtClean="0">
                <a:solidFill>
                  <a:srgbClr val="002060"/>
                </a:solidFill>
                <a:latin typeface="Times New Roman" pitchFamily="18" charset="0"/>
                <a:cs typeface="Times New Roman" pitchFamily="18" charset="0"/>
              </a:rPr>
              <a:t>* </a:t>
            </a:r>
            <a:r>
              <a:rPr lang="en-US" altLang="en-US" sz="2800" u="sng" dirty="0" err="1" smtClean="0">
                <a:solidFill>
                  <a:srgbClr val="002060"/>
                </a:solidFill>
                <a:latin typeface="Times New Roman" pitchFamily="18" charset="0"/>
                <a:cs typeface="Times New Roman" pitchFamily="18" charset="0"/>
              </a:rPr>
              <a:t>Đọc</a:t>
            </a:r>
            <a:r>
              <a:rPr lang="en-US" altLang="en-US" sz="2800" u="sng" dirty="0" smtClean="0">
                <a:solidFill>
                  <a:srgbClr val="002060"/>
                </a:solidFill>
                <a:latin typeface="Times New Roman" pitchFamily="18" charset="0"/>
                <a:cs typeface="Times New Roman" pitchFamily="18" charset="0"/>
              </a:rPr>
              <a:t> </a:t>
            </a:r>
            <a:r>
              <a:rPr lang="en-US" altLang="en-US" sz="2800" u="sng" dirty="0" err="1" smtClean="0">
                <a:solidFill>
                  <a:srgbClr val="002060"/>
                </a:solidFill>
                <a:latin typeface="Times New Roman" pitchFamily="18" charset="0"/>
                <a:cs typeface="Times New Roman" pitchFamily="18" charset="0"/>
              </a:rPr>
              <a:t>phân</a:t>
            </a:r>
            <a:r>
              <a:rPr lang="en-US" altLang="en-US" sz="2800" u="sng" dirty="0" smtClean="0">
                <a:solidFill>
                  <a:srgbClr val="002060"/>
                </a:solidFill>
                <a:latin typeface="Times New Roman" pitchFamily="18" charset="0"/>
                <a:cs typeface="Times New Roman" pitchFamily="18" charset="0"/>
              </a:rPr>
              <a:t> </a:t>
            </a:r>
            <a:r>
              <a:rPr lang="en-US" altLang="en-US" sz="2800" u="sng" dirty="0" err="1" smtClean="0">
                <a:solidFill>
                  <a:srgbClr val="002060"/>
                </a:solidFill>
                <a:latin typeface="Times New Roman" pitchFamily="18" charset="0"/>
                <a:cs typeface="Times New Roman" pitchFamily="18" charset="0"/>
              </a:rPr>
              <a:t>biệt</a:t>
            </a:r>
            <a:r>
              <a:rPr lang="en-US" altLang="en-US" sz="2800" u="sng" dirty="0" smtClean="0">
                <a:solidFill>
                  <a:srgbClr val="002060"/>
                </a:solidFill>
                <a:latin typeface="Times New Roman" pitchFamily="18" charset="0"/>
                <a:cs typeface="Times New Roman" pitchFamily="18" charset="0"/>
              </a:rPr>
              <a:t> </a:t>
            </a:r>
            <a:r>
              <a:rPr lang="en-US" altLang="en-US" sz="2800" u="sng" dirty="0" err="1" smtClean="0">
                <a:solidFill>
                  <a:srgbClr val="002060"/>
                </a:solidFill>
                <a:latin typeface="Times New Roman" pitchFamily="18" charset="0"/>
                <a:cs typeface="Times New Roman" pitchFamily="18" charset="0"/>
              </a:rPr>
              <a:t>nhân</a:t>
            </a:r>
            <a:r>
              <a:rPr lang="en-US" altLang="en-US" sz="2800" u="sng" dirty="0" smtClean="0">
                <a:solidFill>
                  <a:srgbClr val="002060"/>
                </a:solidFill>
                <a:latin typeface="Times New Roman" pitchFamily="18" charset="0"/>
                <a:cs typeface="Times New Roman" pitchFamily="18" charset="0"/>
              </a:rPr>
              <a:t> </a:t>
            </a:r>
            <a:r>
              <a:rPr lang="en-US" altLang="en-US" sz="2800" u="sng" dirty="0" err="1" smtClean="0">
                <a:solidFill>
                  <a:srgbClr val="002060"/>
                </a:solidFill>
                <a:latin typeface="Times New Roman" pitchFamily="18" charset="0"/>
                <a:cs typeface="Times New Roman" pitchFamily="18" charset="0"/>
              </a:rPr>
              <a:t>vật</a:t>
            </a:r>
            <a:r>
              <a:rPr lang="en-US" altLang="en-US" sz="2800" u="sng" dirty="0" smtClean="0">
                <a:solidFill>
                  <a:srgbClr val="002060"/>
                </a:solidFill>
                <a:latin typeface="Times New Roman" pitchFamily="18" charset="0"/>
                <a:cs typeface="Times New Roman" pitchFamily="18" charset="0"/>
              </a:rPr>
              <a:t> </a:t>
            </a:r>
            <a:r>
              <a:rPr lang="en-US" altLang="en-US" sz="2800" u="sng" dirty="0" err="1" smtClean="0">
                <a:solidFill>
                  <a:srgbClr val="002060"/>
                </a:solidFill>
                <a:latin typeface="Times New Roman" pitchFamily="18" charset="0"/>
                <a:cs typeface="Times New Roman" pitchFamily="18" charset="0"/>
              </a:rPr>
              <a:t>và</a:t>
            </a:r>
            <a:r>
              <a:rPr lang="en-US" altLang="en-US" sz="2800" u="sng" dirty="0" smtClean="0">
                <a:solidFill>
                  <a:srgbClr val="002060"/>
                </a:solidFill>
                <a:latin typeface="Times New Roman" pitchFamily="18" charset="0"/>
                <a:cs typeface="Times New Roman" pitchFamily="18" charset="0"/>
              </a:rPr>
              <a:t> </a:t>
            </a:r>
            <a:r>
              <a:rPr lang="en-US" altLang="en-US" sz="2800" u="sng" dirty="0" err="1" smtClean="0">
                <a:solidFill>
                  <a:srgbClr val="002060"/>
                </a:solidFill>
                <a:latin typeface="Times New Roman" pitchFamily="18" charset="0"/>
                <a:cs typeface="Times New Roman" pitchFamily="18" charset="0"/>
              </a:rPr>
              <a:t>lời</a:t>
            </a:r>
            <a:r>
              <a:rPr lang="en-US" altLang="en-US" sz="2800" u="sng" dirty="0" smtClean="0">
                <a:solidFill>
                  <a:srgbClr val="002060"/>
                </a:solidFill>
                <a:latin typeface="Times New Roman" pitchFamily="18" charset="0"/>
                <a:cs typeface="Times New Roman" pitchFamily="18" charset="0"/>
              </a:rPr>
              <a:t> </a:t>
            </a:r>
            <a:r>
              <a:rPr lang="en-US" altLang="en-US" sz="2800" u="sng" dirty="0" err="1" smtClean="0">
                <a:solidFill>
                  <a:srgbClr val="002060"/>
                </a:solidFill>
                <a:latin typeface="Times New Roman" pitchFamily="18" charset="0"/>
                <a:cs typeface="Times New Roman" pitchFamily="18" charset="0"/>
              </a:rPr>
              <a:t>nhân</a:t>
            </a:r>
            <a:r>
              <a:rPr lang="en-US" altLang="en-US" sz="2800" u="sng" dirty="0" smtClean="0">
                <a:solidFill>
                  <a:srgbClr val="002060"/>
                </a:solidFill>
                <a:latin typeface="Times New Roman" pitchFamily="18" charset="0"/>
                <a:cs typeface="Times New Roman" pitchFamily="18" charset="0"/>
              </a:rPr>
              <a:t> </a:t>
            </a:r>
            <a:r>
              <a:rPr lang="en-US" altLang="en-US" sz="2800" u="sng" dirty="0" err="1" smtClean="0">
                <a:solidFill>
                  <a:srgbClr val="002060"/>
                </a:solidFill>
                <a:latin typeface="Times New Roman" pitchFamily="18" charset="0"/>
                <a:cs typeface="Times New Roman" pitchFamily="18" charset="0"/>
              </a:rPr>
              <a:t>vật</a:t>
            </a:r>
            <a:r>
              <a:rPr lang="en-US" altLang="en-US" sz="2800" dirty="0" smtClean="0">
                <a:solidFill>
                  <a:srgbClr val="002060"/>
                </a:solidFill>
                <a:latin typeface="Times New Roman" pitchFamily="18" charset="0"/>
                <a:cs typeface="Times New Roman" pitchFamily="18" charset="0"/>
              </a:rPr>
              <a:t>: </a:t>
            </a:r>
            <a:endParaRPr lang="en-US" dirty="0">
              <a:solidFill>
                <a:prstClr val="black"/>
              </a:solidFill>
              <a:latin typeface="Times New Roman" pitchFamily="18" charset="0"/>
              <a:cs typeface="Times New Roman" pitchFamily="18" charset="0"/>
            </a:endParaRPr>
          </a:p>
        </p:txBody>
      </p:sp>
      <p:sp>
        <p:nvSpPr>
          <p:cNvPr id="19" name="Text Box 6"/>
          <p:cNvSpPr txBox="1">
            <a:spLocks noChangeArrowheads="1"/>
          </p:cNvSpPr>
          <p:nvPr/>
        </p:nvSpPr>
        <p:spPr bwMode="auto">
          <a:xfrm>
            <a:off x="3262993" y="17746"/>
            <a:ext cx="2133600" cy="708025"/>
          </a:xfrm>
          <a:prstGeom prst="rect">
            <a:avLst/>
          </a:prstGeom>
          <a:noFill/>
          <a:ln>
            <a:noFill/>
          </a:ln>
          <a:effectLst>
            <a:outerShdw dist="35921" dir="2700000" algn="ctr" rotWithShape="0">
              <a:schemeClr val="bg2">
                <a:alpha val="50000"/>
              </a:schemeClr>
            </a:outerShdw>
          </a:effectLst>
        </p:spPr>
        <p:txBody>
          <a:bodyPr>
            <a:spAutoFit/>
          </a:bodyPr>
          <a:lstStyle/>
          <a:p>
            <a:pPr eaLnBrk="1" hangingPunct="1">
              <a:spcBef>
                <a:spcPct val="50000"/>
              </a:spcBef>
              <a:buNone/>
            </a:pPr>
            <a:r>
              <a:rPr lang="en-US" altLang="en-US" sz="4000" u="sng" dirty="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Tập đọc</a:t>
            </a:r>
            <a:endParaRPr lang="en-US" altLang="en-US" sz="4000" u="sng" dirty="0">
              <a:solidFill>
                <a:srgbClr val="6600CC"/>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0" name="Text Box 7"/>
          <p:cNvSpPr txBox="1"/>
          <p:nvPr/>
        </p:nvSpPr>
        <p:spPr>
          <a:xfrm>
            <a:off x="2914174" y="524740"/>
            <a:ext cx="5760640" cy="8540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stStyle>
          <a:p>
            <a:pPr marL="0" lvl="0" indent="0" eaLnBrk="1" hangingPunct="1">
              <a:spcBef>
                <a:spcPct val="50000"/>
              </a:spcBef>
              <a:buClrTx/>
              <a:buSzTx/>
              <a:buFontTx/>
              <a:buNone/>
            </a:pPr>
            <a:r>
              <a:rPr lang="en-US" altLang="en-US" sz="5000" b="1" dirty="0" err="1" smtClean="0">
                <a:solidFill>
                  <a:srgbClr val="FF3300"/>
                </a:solidFill>
                <a:latin typeface="Times New Roman" panose="02020603050405020304" pitchFamily="18" charset="0"/>
                <a:cs typeface="Times New Roman" panose="02020603050405020304" pitchFamily="18" charset="0"/>
              </a:rPr>
              <a:t>Lòng</a:t>
            </a:r>
            <a:r>
              <a:rPr lang="en-US" altLang="en-US" sz="5000" b="1" dirty="0" smtClean="0">
                <a:solidFill>
                  <a:srgbClr val="FF3300"/>
                </a:solidFill>
                <a:latin typeface="Times New Roman" panose="02020603050405020304" pitchFamily="18" charset="0"/>
                <a:cs typeface="Times New Roman" panose="02020603050405020304" pitchFamily="18" charset="0"/>
              </a:rPr>
              <a:t> </a:t>
            </a:r>
            <a:r>
              <a:rPr lang="en-US" altLang="en-US" sz="5000" b="1" dirty="0" err="1" smtClean="0">
                <a:solidFill>
                  <a:srgbClr val="FF3300"/>
                </a:solidFill>
                <a:latin typeface="Times New Roman" panose="02020603050405020304" pitchFamily="18" charset="0"/>
                <a:cs typeface="Times New Roman" panose="02020603050405020304" pitchFamily="18" charset="0"/>
              </a:rPr>
              <a:t>dân</a:t>
            </a:r>
            <a:endParaRPr lang="en-US" altLang="en-US" sz="5000" b="1" dirty="0">
              <a:solidFill>
                <a:srgbClr val="FF3300"/>
              </a:solidFill>
              <a:latin typeface="Times New Roman" panose="02020603050405020304" pitchFamily="18" charset="0"/>
              <a:ea typeface="Times New Roman" panose="02020603050405020304" pitchFamily="18" charset="0"/>
            </a:endParaRPr>
          </a:p>
        </p:txBody>
      </p:sp>
      <p:sp>
        <p:nvSpPr>
          <p:cNvPr id="21" name="Text Box 8"/>
          <p:cNvSpPr txBox="1">
            <a:spLocks noChangeArrowheads="1"/>
          </p:cNvSpPr>
          <p:nvPr/>
        </p:nvSpPr>
        <p:spPr bwMode="auto">
          <a:xfrm>
            <a:off x="4919177" y="1294732"/>
            <a:ext cx="3600400" cy="584775"/>
          </a:xfrm>
          <a:prstGeom prst="rect">
            <a:avLst/>
          </a:prstGeom>
          <a:noFill/>
          <a:ln>
            <a:noFill/>
          </a:ln>
          <a:effectLst/>
        </p:spPr>
        <p:txBody>
          <a:bodyPr wrap="square">
            <a:spAutoFit/>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stStyle>
          <a:p>
            <a:pPr marL="0" lvl="0" indent="0">
              <a:spcBef>
                <a:spcPct val="0"/>
              </a:spcBef>
              <a:buClrTx/>
              <a:buSzTx/>
              <a:buFontTx/>
              <a:buNone/>
            </a:pPr>
            <a:r>
              <a:rPr lang="en-US" altLang="x-none" sz="3200" i="1" dirty="0" err="1" smtClean="0">
                <a:solidFill>
                  <a:srgbClr val="6600CC"/>
                </a:solidFill>
                <a:latin typeface="Times New Roman" panose="02020603050405020304" pitchFamily="18" charset="0"/>
                <a:cs typeface="Arial" panose="020B0604020202020204" pitchFamily="34" charset="0"/>
              </a:rPr>
              <a:t>Nguyễn</a:t>
            </a:r>
            <a:r>
              <a:rPr lang="en-US" altLang="x-none" sz="3200" i="1" dirty="0">
                <a:solidFill>
                  <a:srgbClr val="6600CC"/>
                </a:solidFill>
                <a:latin typeface="Times New Roman" panose="02020603050405020304" pitchFamily="18" charset="0"/>
                <a:cs typeface="Arial" panose="020B0604020202020204" pitchFamily="34" charset="0"/>
              </a:rPr>
              <a:t> </a:t>
            </a:r>
            <a:r>
              <a:rPr lang="en-US" altLang="x-none" sz="3200" i="1" dirty="0" err="1" smtClean="0">
                <a:solidFill>
                  <a:srgbClr val="6600CC"/>
                </a:solidFill>
                <a:latin typeface="Times New Roman" panose="02020603050405020304" pitchFamily="18" charset="0"/>
                <a:cs typeface="Arial" panose="020B0604020202020204" pitchFamily="34" charset="0"/>
              </a:rPr>
              <a:t>Văn</a:t>
            </a:r>
            <a:r>
              <a:rPr lang="en-US" altLang="x-none" sz="3200" i="1" dirty="0" smtClean="0">
                <a:solidFill>
                  <a:srgbClr val="6600CC"/>
                </a:solidFill>
                <a:latin typeface="Times New Roman" panose="02020603050405020304" pitchFamily="18" charset="0"/>
                <a:cs typeface="Arial" panose="020B0604020202020204" pitchFamily="34" charset="0"/>
              </a:rPr>
              <a:t> </a:t>
            </a:r>
            <a:r>
              <a:rPr lang="en-US" altLang="x-none" sz="3200" i="1" dirty="0" err="1" smtClean="0">
                <a:solidFill>
                  <a:srgbClr val="6600CC"/>
                </a:solidFill>
                <a:latin typeface="Times New Roman" panose="02020603050405020304" pitchFamily="18" charset="0"/>
                <a:cs typeface="Arial" panose="020B0604020202020204" pitchFamily="34" charset="0"/>
              </a:rPr>
              <a:t>Xe</a:t>
            </a:r>
            <a:endParaRPr lang="en-US" altLang="x-none" sz="3200" i="1" dirty="0">
              <a:solidFill>
                <a:srgbClr val="6600CC"/>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379871617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BBF0F9-20B7-49B3-A8EF-C2ECFEE9780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3C77F1A-84B5-48C0-878C-58E0BF9FBD63}"/>
              </a:ext>
            </a:extLst>
          </p:cNvPr>
          <p:cNvSpPr>
            <a:spLocks noGrp="1"/>
          </p:cNvSpPr>
          <p:nvPr>
            <p:ph idx="1"/>
          </p:nvPr>
        </p:nvSpPr>
        <p:spPr/>
        <p:txBody>
          <a:bodyPr/>
          <a:lstStyle/>
          <a:p>
            <a:endParaRPr lang="en-US"/>
          </a:p>
        </p:txBody>
      </p:sp>
      <p:pic>
        <p:nvPicPr>
          <p:cNvPr id="1026" name="Picture 2" descr="999+ Hình nền Powerpoint chuyên nghiệp &amp;quot;Tải ngay &amp;quot; miễn phí">
            <a:extLst>
              <a:ext uri="{FF2B5EF4-FFF2-40B4-BE49-F238E27FC236}">
                <a16:creationId xmlns="" xmlns:a16="http://schemas.microsoft.com/office/drawing/2014/main" id="{85CB179C-E18D-406D-91D2-E0B803580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74" t="4893" r="6895" b="648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 xmlns:a16="http://schemas.microsoft.com/office/drawing/2014/main" id="{CD223CF3-BD6F-4BFD-9C8E-E59DC2551979}"/>
              </a:ext>
            </a:extLst>
          </p:cNvPr>
          <p:cNvSpPr/>
          <p:nvPr/>
        </p:nvSpPr>
        <p:spPr>
          <a:xfrm>
            <a:off x="2859879" y="704620"/>
            <a:ext cx="6401562" cy="1190712"/>
          </a:xfrm>
          <a:prstGeom prst="rect">
            <a:avLst/>
          </a:prstGeom>
          <a:noFill/>
          <a:ln>
            <a:noFill/>
          </a:ln>
        </p:spPr>
        <p:txBody>
          <a:bodyPr wrap="square" lIns="51435" tIns="25718" rIns="51435" bIns="25718">
            <a:spAutoFit/>
          </a:bodyPr>
          <a:lstStyle/>
          <a:p>
            <a:pPr algn="ctr"/>
            <a:r>
              <a:rPr lang="en-US" sz="5400" b="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rPr>
              <a:t>Lòng</a:t>
            </a:r>
            <a:r>
              <a:rPr lang="en-US" sz="5400" b="1" dirty="0"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5400" b="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rPr>
              <a:t>dân</a:t>
            </a:r>
            <a:endParaRPr lang="en-US" sz="5400" b="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endParaRPr>
          </a:p>
          <a:p>
            <a:pPr lvl="6" algn="ctr"/>
            <a:r>
              <a:rPr lang="en-US" sz="2000" b="1" i="1" dirty="0" err="1">
                <a:ln w="0">
                  <a:solidFill>
                    <a:schemeClr val="accent6">
                      <a:lumMod val="75000"/>
                    </a:schemeClr>
                  </a:solidFill>
                </a:ln>
                <a:solidFill>
                  <a:schemeClr val="accent6">
                    <a:lumMod val="50000"/>
                  </a:schemeClr>
                </a:solidFill>
                <a:effectLst>
                  <a:reflection blurRad="6350" stA="53000" endA="300" endPos="35500" dir="5400000" sy="-90000" algn="bl" rotWithShape="0"/>
                </a:effectLst>
              </a:rPr>
              <a:t>Nguyễn</a:t>
            </a:r>
            <a:r>
              <a:rPr lang="en-US" sz="20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rPr>
              <a:t> </a:t>
            </a:r>
            <a:r>
              <a:rPr lang="en-US" sz="2000" b="1" i="1" dirty="0" err="1">
                <a:ln w="0">
                  <a:solidFill>
                    <a:schemeClr val="accent6">
                      <a:lumMod val="75000"/>
                    </a:schemeClr>
                  </a:solidFill>
                </a:ln>
                <a:solidFill>
                  <a:schemeClr val="accent6">
                    <a:lumMod val="50000"/>
                  </a:schemeClr>
                </a:solidFill>
                <a:effectLst>
                  <a:reflection blurRad="6350" stA="53000" endA="300" endPos="35500" dir="5400000" sy="-90000" algn="bl" rotWithShape="0"/>
                </a:effectLst>
              </a:rPr>
              <a:t>Văn</a:t>
            </a:r>
            <a:r>
              <a:rPr lang="en-US" sz="20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rPr>
              <a:t> Xe</a:t>
            </a:r>
            <a:endParaRPr lang="en-US" sz="12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endParaRPr>
          </a:p>
        </p:txBody>
      </p:sp>
      <p:pic>
        <p:nvPicPr>
          <p:cNvPr id="11" name="Picture 10">
            <a:extLst>
              <a:ext uri="{FF2B5EF4-FFF2-40B4-BE49-F238E27FC236}">
                <a16:creationId xmlns="" xmlns:a16="http://schemas.microsoft.com/office/drawing/2014/main" id="{B5C02523-17B2-4A5C-BE92-EB549C9CC8D2}"/>
              </a:ext>
            </a:extLst>
          </p:cNvPr>
          <p:cNvPicPr>
            <a:picLocks noChangeAspect="1"/>
          </p:cNvPicPr>
          <p:nvPr/>
        </p:nvPicPr>
        <p:blipFill rotWithShape="1">
          <a:blip r:embed="rId3"/>
          <a:srcRect l="16138" t="19584" r="18500" b="5900"/>
          <a:stretch/>
        </p:blipFill>
        <p:spPr>
          <a:xfrm>
            <a:off x="1763688" y="2060848"/>
            <a:ext cx="5976663" cy="3055037"/>
          </a:xfrm>
          <a:prstGeom prst="rect">
            <a:avLst/>
          </a:prstGeom>
        </p:spPr>
      </p:pic>
      <p:sp>
        <p:nvSpPr>
          <p:cNvPr id="9" name="Text Box 96">
            <a:extLst>
              <a:ext uri="{FF2B5EF4-FFF2-40B4-BE49-F238E27FC236}">
                <a16:creationId xmlns="" xmlns:a16="http://schemas.microsoft.com/office/drawing/2014/main" id="{6E7BC898-8F7F-40E2-8E66-65B2FD2F9EF8}"/>
              </a:ext>
            </a:extLst>
          </p:cNvPr>
          <p:cNvSpPr txBox="1">
            <a:spLocks noChangeArrowheads="1"/>
          </p:cNvSpPr>
          <p:nvPr/>
        </p:nvSpPr>
        <p:spPr bwMode="gray">
          <a:xfrm>
            <a:off x="2483768" y="5463042"/>
            <a:ext cx="42875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400" b="1" dirty="0" err="1">
                <a:solidFill>
                  <a:srgbClr val="2D2D8A"/>
                </a:solidFill>
                <a:latin typeface="Times New Roman" pitchFamily="18" charset="0"/>
                <a:cs typeface="Times New Roman" pitchFamily="18" charset="0"/>
              </a:rPr>
              <a:t>Tìm</a:t>
            </a:r>
            <a:r>
              <a:rPr lang="en-US" altLang="en-US" sz="5400" b="1" dirty="0">
                <a:solidFill>
                  <a:srgbClr val="2D2D8A"/>
                </a:solidFill>
                <a:latin typeface="Times New Roman" pitchFamily="18" charset="0"/>
                <a:cs typeface="Times New Roman" pitchFamily="18" charset="0"/>
              </a:rPr>
              <a:t> </a:t>
            </a:r>
            <a:r>
              <a:rPr lang="en-US" altLang="en-US" sz="5400" b="1" dirty="0" err="1">
                <a:solidFill>
                  <a:srgbClr val="2D2D8A"/>
                </a:solidFill>
                <a:latin typeface="Times New Roman" pitchFamily="18" charset="0"/>
                <a:cs typeface="Times New Roman" pitchFamily="18" charset="0"/>
              </a:rPr>
              <a:t>hiểu</a:t>
            </a:r>
            <a:r>
              <a:rPr lang="en-US" altLang="en-US" sz="5400" b="1" dirty="0">
                <a:solidFill>
                  <a:srgbClr val="2D2D8A"/>
                </a:solidFill>
                <a:latin typeface="Times New Roman" pitchFamily="18" charset="0"/>
                <a:cs typeface="Times New Roman" pitchFamily="18" charset="0"/>
              </a:rPr>
              <a:t> </a:t>
            </a:r>
            <a:r>
              <a:rPr lang="en-US" altLang="en-US" sz="5400" b="1" dirty="0" err="1">
                <a:solidFill>
                  <a:srgbClr val="2D2D8A"/>
                </a:solidFill>
                <a:latin typeface="Times New Roman" pitchFamily="18" charset="0"/>
                <a:cs typeface="Times New Roman" pitchFamily="18" charset="0"/>
              </a:rPr>
              <a:t>bài</a:t>
            </a:r>
            <a:endParaRPr lang="en-US" altLang="en-US" sz="5400" b="1" dirty="0">
              <a:solidFill>
                <a:srgbClr val="2D2D8A"/>
              </a:solidFill>
              <a:latin typeface="Times New Roman" pitchFamily="18" charset="0"/>
              <a:cs typeface="Times New Roman" pitchFamily="18" charset="0"/>
            </a:endParaRPr>
          </a:p>
        </p:txBody>
      </p:sp>
    </p:spTree>
    <p:extLst>
      <p:ext uri="{BB962C8B-B14F-4D97-AF65-F5344CB8AC3E}">
        <p14:creationId xmlns:p14="http://schemas.microsoft.com/office/powerpoint/2010/main" val="31817019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B5C02523-17B2-4A5C-BE92-EB549C9CC8D2}"/>
              </a:ext>
            </a:extLst>
          </p:cNvPr>
          <p:cNvPicPr>
            <a:picLocks noChangeAspect="1"/>
          </p:cNvPicPr>
          <p:nvPr/>
        </p:nvPicPr>
        <p:blipFill rotWithShape="1">
          <a:blip r:embed="rId2"/>
          <a:srcRect l="16138" t="19584" r="18500" b="5900"/>
          <a:stretch/>
        </p:blipFill>
        <p:spPr>
          <a:xfrm>
            <a:off x="1547664" y="1247854"/>
            <a:ext cx="5688631" cy="3507991"/>
          </a:xfrm>
          <a:prstGeom prst="rect">
            <a:avLst/>
          </a:prstGeom>
        </p:spPr>
      </p:pic>
      <p:sp>
        <p:nvSpPr>
          <p:cNvPr id="10" name="Rectangle 9"/>
          <p:cNvSpPr/>
          <p:nvPr/>
        </p:nvSpPr>
        <p:spPr>
          <a:xfrm>
            <a:off x="632450" y="508502"/>
            <a:ext cx="7875638" cy="738585"/>
          </a:xfrm>
          <a:prstGeom prst="rect">
            <a:avLst/>
          </a:prstGeom>
          <a:solidFill>
            <a:schemeClr val="accent6">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solidFill>
                <a:prstClr val="white"/>
              </a:solidFill>
            </a:endParaRPr>
          </a:p>
        </p:txBody>
      </p:sp>
      <p:sp>
        <p:nvSpPr>
          <p:cNvPr id="12" name="TextBox 11"/>
          <p:cNvSpPr txBox="1"/>
          <p:nvPr/>
        </p:nvSpPr>
        <p:spPr>
          <a:xfrm>
            <a:off x="649688" y="663079"/>
            <a:ext cx="7875494" cy="584775"/>
          </a:xfrm>
          <a:prstGeom prst="rect">
            <a:avLst/>
          </a:prstGeom>
          <a:noFill/>
        </p:spPr>
        <p:txBody>
          <a:bodyPr wrap="square" rtlCol="0">
            <a:spAutoFit/>
          </a:bodyPr>
          <a:lstStyle/>
          <a:p>
            <a:pPr algn="just"/>
            <a:r>
              <a:rPr lang="en-US" sz="2400" b="1" dirty="0">
                <a:solidFill>
                  <a:prstClr val="white"/>
                </a:solidFill>
                <a:latin typeface="Montserrat Alternates Black" panose="00000A00000000000000" pitchFamily="50" charset="0"/>
              </a:rPr>
              <a:t> </a:t>
            </a:r>
            <a:r>
              <a:rPr lang="en-US" sz="3200" b="1" dirty="0" err="1" smtClean="0">
                <a:solidFill>
                  <a:prstClr val="white"/>
                </a:solidFill>
                <a:latin typeface="Times New Roman" pitchFamily="18" charset="0"/>
                <a:cs typeface="Times New Roman" pitchFamily="18" charset="0"/>
              </a:rPr>
              <a:t>Trong</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truyện</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gồm</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có</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những</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nhân</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vật</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nào</a:t>
            </a:r>
            <a:r>
              <a:rPr lang="en-US" sz="3200" b="1" dirty="0" smtClean="0">
                <a:solidFill>
                  <a:prstClr val="white"/>
                </a:solidFill>
                <a:latin typeface="Times New Roman" pitchFamily="18" charset="0"/>
                <a:cs typeface="Times New Roman" pitchFamily="18" charset="0"/>
              </a:rPr>
              <a:t>?</a:t>
            </a:r>
            <a:endParaRPr lang="en-US" sz="3200" b="1" dirty="0">
              <a:solidFill>
                <a:prstClr val="white"/>
              </a:solidFill>
              <a:latin typeface="Times New Roman" pitchFamily="18" charset="0"/>
              <a:cs typeface="Times New Roman" pitchFamily="18" charset="0"/>
            </a:endParaRPr>
          </a:p>
        </p:txBody>
      </p:sp>
      <p:pic>
        <p:nvPicPr>
          <p:cNvPr id="16" name="Picture 2" descr="Káº¿t quáº£ hÃ¬nh áº£nh cho home ic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6117523"/>
            <a:ext cx="722934" cy="76786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44825" y="5805170"/>
            <a:ext cx="4175644" cy="55964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prstClr val="white"/>
                </a:solidFill>
                <a:latin typeface="Times New Roman" pitchFamily="18" charset="0"/>
                <a:cs typeface="Times New Roman" pitchFamily="18" charset="0"/>
              </a:rPr>
              <a:t>D</a:t>
            </a:r>
            <a:r>
              <a:rPr lang="en-US" sz="2000" b="1" dirty="0" smtClean="0">
                <a:solidFill>
                  <a:prstClr val="white"/>
                </a:solidFill>
                <a:latin typeface="Times New Roman" pitchFamily="18" charset="0"/>
                <a:cs typeface="Times New Roman" pitchFamily="18" charset="0"/>
              </a:rPr>
              <a:t>. </a:t>
            </a:r>
            <a:r>
              <a:rPr lang="en-US" sz="2000" b="1" dirty="0" err="1" smtClean="0">
                <a:solidFill>
                  <a:prstClr val="white"/>
                </a:solidFill>
                <a:latin typeface="Times New Roman" pitchFamily="18" charset="0"/>
                <a:cs typeface="Times New Roman" pitchFamily="18" charset="0"/>
              </a:rPr>
              <a:t>Dì</a:t>
            </a:r>
            <a:r>
              <a:rPr lang="en-US" sz="2000" b="1" dirty="0" smtClean="0">
                <a:solidFill>
                  <a:prstClr val="white"/>
                </a:solidFill>
                <a:latin typeface="Times New Roman" pitchFamily="18" charset="0"/>
                <a:cs typeface="Times New Roman" pitchFamily="18" charset="0"/>
              </a:rPr>
              <a:t> </a:t>
            </a:r>
            <a:r>
              <a:rPr lang="en-US" sz="2000" b="1" dirty="0">
                <a:solidFill>
                  <a:prstClr val="white"/>
                </a:solidFill>
                <a:latin typeface="Times New Roman" pitchFamily="18" charset="0"/>
                <a:cs typeface="Times New Roman" pitchFamily="18" charset="0"/>
              </a:rPr>
              <a:t>Năm,An,chú cán bộ, cai,lính</a:t>
            </a:r>
          </a:p>
        </p:txBody>
      </p:sp>
      <p:sp>
        <p:nvSpPr>
          <p:cNvPr id="18" name="Rectangle 17"/>
          <p:cNvSpPr/>
          <p:nvPr/>
        </p:nvSpPr>
        <p:spPr>
          <a:xfrm>
            <a:off x="4500813" y="5026707"/>
            <a:ext cx="4175644" cy="55964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prstClr val="white"/>
                </a:solidFill>
                <a:latin typeface="Times New Roman" pitchFamily="18" charset="0"/>
                <a:cs typeface="Times New Roman" pitchFamily="18" charset="0"/>
              </a:rPr>
              <a:t>C. Dì Năm,An,cai,lí</a:t>
            </a:r>
            <a:r>
              <a:rPr lang="en-US" sz="2000" b="1" dirty="0">
                <a:solidFill>
                  <a:prstClr val="white"/>
                </a:solidFill>
                <a:latin typeface="Montserrat Alternates Black" panose="00000A00000000000000" pitchFamily="50" charset="0"/>
              </a:rPr>
              <a:t>nh</a:t>
            </a:r>
            <a:endParaRPr lang="en-US" sz="2000" b="1" dirty="0">
              <a:solidFill>
                <a:prstClr val="white"/>
              </a:solidFill>
            </a:endParaRPr>
          </a:p>
        </p:txBody>
      </p:sp>
      <p:sp>
        <p:nvSpPr>
          <p:cNvPr id="20" name="Rectangle 19"/>
          <p:cNvSpPr/>
          <p:nvPr/>
        </p:nvSpPr>
        <p:spPr>
          <a:xfrm>
            <a:off x="108324" y="5821688"/>
            <a:ext cx="4175644" cy="55964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prstClr val="white"/>
                </a:solidFill>
                <a:latin typeface="Times New Roman" pitchFamily="18" charset="0"/>
                <a:cs typeface="Times New Roman" pitchFamily="18" charset="0"/>
              </a:rPr>
              <a:t>B.Dì Năm,chú cán bộ,cai,lính</a:t>
            </a:r>
          </a:p>
        </p:txBody>
      </p:sp>
      <p:sp>
        <p:nvSpPr>
          <p:cNvPr id="21" name="Rectangle 20"/>
          <p:cNvSpPr/>
          <p:nvPr/>
        </p:nvSpPr>
        <p:spPr>
          <a:xfrm>
            <a:off x="111161" y="5007486"/>
            <a:ext cx="4175644" cy="55964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prstClr val="white"/>
                </a:solidFill>
                <a:latin typeface="Times New Roman" pitchFamily="18" charset="0"/>
                <a:cs typeface="Times New Roman" pitchFamily="18" charset="0"/>
              </a:rPr>
              <a:t>A.Dì Năm, An, chú cán bộ</a:t>
            </a:r>
          </a:p>
        </p:txBody>
      </p:sp>
      <p:pic>
        <p:nvPicPr>
          <p:cNvPr id="22"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500813" y="5742119"/>
            <a:ext cx="734598" cy="6857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Trường TH HOÀNG HOA THÁM">
            <a:extLst>
              <a:ext uri="{FF2B5EF4-FFF2-40B4-BE49-F238E27FC236}">
                <a16:creationId xmlns="" xmlns:a16="http://schemas.microsoft.com/office/drawing/2014/main" id="{4B65D5A0-DA21-4403-B35D-62B7513C22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2" y="-27384"/>
            <a:ext cx="653089" cy="57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2265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B5C02523-17B2-4A5C-BE92-EB549C9CC8D2}"/>
              </a:ext>
            </a:extLst>
          </p:cNvPr>
          <p:cNvPicPr>
            <a:picLocks noChangeAspect="1"/>
          </p:cNvPicPr>
          <p:nvPr/>
        </p:nvPicPr>
        <p:blipFill rotWithShape="1">
          <a:blip r:embed="rId4"/>
          <a:srcRect l="16138" t="19584" r="18500" b="5900"/>
          <a:stretch/>
        </p:blipFill>
        <p:spPr>
          <a:xfrm>
            <a:off x="1979713" y="1412776"/>
            <a:ext cx="5256584" cy="3703109"/>
          </a:xfrm>
          <a:prstGeom prst="rect">
            <a:avLst/>
          </a:prstGeom>
        </p:spPr>
      </p:pic>
      <p:sp>
        <p:nvSpPr>
          <p:cNvPr id="7" name="Rectangle 6"/>
          <p:cNvSpPr/>
          <p:nvPr/>
        </p:nvSpPr>
        <p:spPr>
          <a:xfrm>
            <a:off x="667781" y="354750"/>
            <a:ext cx="7875638" cy="961188"/>
          </a:xfrm>
          <a:prstGeom prst="rect">
            <a:avLst/>
          </a:prstGeom>
          <a:solidFill>
            <a:schemeClr val="accent6">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b="1" dirty="0"/>
          </a:p>
        </p:txBody>
      </p:sp>
      <p:sp>
        <p:nvSpPr>
          <p:cNvPr id="8" name="TextBox 7"/>
          <p:cNvSpPr txBox="1"/>
          <p:nvPr/>
        </p:nvSpPr>
        <p:spPr>
          <a:xfrm>
            <a:off x="719817" y="279409"/>
            <a:ext cx="7786508" cy="1077218"/>
          </a:xfrm>
          <a:prstGeom prst="rect">
            <a:avLst/>
          </a:prstGeom>
          <a:noFill/>
        </p:spPr>
        <p:txBody>
          <a:bodyPr wrap="square" rtlCol="0">
            <a:spAutoFit/>
          </a:bodyPr>
          <a:lstStyle/>
          <a:p>
            <a:pPr algn="just"/>
            <a:r>
              <a:rPr lang="en-US" sz="2400" b="1" dirty="0">
                <a:solidFill>
                  <a:schemeClr val="bg1"/>
                </a:solidFill>
                <a:latin typeface="Montserrat Alternates Black" panose="00000A00000000000000" pitchFamily="50" charset="0"/>
              </a:rPr>
              <a:t>   </a:t>
            </a:r>
            <a:r>
              <a:rPr lang="en-US" sz="3200" b="1" dirty="0">
                <a:solidFill>
                  <a:schemeClr val="bg1"/>
                </a:solidFill>
                <a:latin typeface="Times New Roman" pitchFamily="18" charset="0"/>
                <a:cs typeface="Times New Roman" pitchFamily="18" charset="0"/>
              </a:rPr>
              <a:t>Câu chuyện diễn ra trong thời kỳ chiến tranh ở miền đất nào của nước ta?</a:t>
            </a:r>
          </a:p>
        </p:txBody>
      </p:sp>
      <p:sp>
        <p:nvSpPr>
          <p:cNvPr id="9" name="Rectangle 8"/>
          <p:cNvSpPr/>
          <p:nvPr/>
        </p:nvSpPr>
        <p:spPr>
          <a:xfrm>
            <a:off x="637259" y="6090019"/>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B.Miền Nam</a:t>
            </a:r>
            <a:endParaRPr lang="en-US" sz="2400" b="1" dirty="0">
              <a:latin typeface="Times New Roman" pitchFamily="18" charset="0"/>
              <a:cs typeface="Times New Roman" pitchFamily="18" charset="0"/>
            </a:endParaRPr>
          </a:p>
        </p:txBody>
      </p:sp>
      <p:sp>
        <p:nvSpPr>
          <p:cNvPr id="10" name="Rectangle 9"/>
          <p:cNvSpPr/>
          <p:nvPr/>
        </p:nvSpPr>
        <p:spPr>
          <a:xfrm>
            <a:off x="5030567" y="5311556"/>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C.Miền Trung</a:t>
            </a:r>
            <a:endParaRPr lang="en-US" sz="2400" b="1" dirty="0">
              <a:latin typeface="Times New Roman" pitchFamily="18" charset="0"/>
              <a:cs typeface="Times New Roman" pitchFamily="18" charset="0"/>
            </a:endParaRPr>
          </a:p>
        </p:txBody>
      </p:sp>
      <p:sp>
        <p:nvSpPr>
          <p:cNvPr id="12" name="Rectangle 11"/>
          <p:cNvSpPr/>
          <p:nvPr/>
        </p:nvSpPr>
        <p:spPr>
          <a:xfrm>
            <a:off x="5003701" y="6068458"/>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bg1"/>
                </a:solidFill>
                <a:latin typeface="Montserrat Alternates Black" panose="00000A00000000000000" pitchFamily="50" charset="0"/>
              </a:rPr>
              <a:t>D. Miền Tây</a:t>
            </a:r>
            <a:endParaRPr lang="en-US" sz="2400" b="1" dirty="0"/>
          </a:p>
        </p:txBody>
      </p:sp>
      <p:sp>
        <p:nvSpPr>
          <p:cNvPr id="13" name="Rectangle 12"/>
          <p:cNvSpPr/>
          <p:nvPr/>
        </p:nvSpPr>
        <p:spPr>
          <a:xfrm>
            <a:off x="640915" y="5292335"/>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A.Miền Bắc</a:t>
            </a:r>
            <a:endParaRPr lang="en-US" sz="2400" b="1" dirty="0">
              <a:latin typeface="Times New Roman" pitchFamily="18" charset="0"/>
              <a:cs typeface="Times New Roman" pitchFamily="18" charset="0"/>
            </a:endParaRPr>
          </a:p>
        </p:txBody>
      </p:sp>
      <p:pic>
        <p:nvPicPr>
          <p:cNvPr id="17"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395536" y="5744340"/>
            <a:ext cx="1004699" cy="8830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áº¿t quáº£ hÃ¬nh áº£nh cho home icon">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12" y="6131317"/>
            <a:ext cx="767861" cy="767861"/>
          </a:xfrm>
          <a:prstGeom prst="rect">
            <a:avLst/>
          </a:prstGeom>
          <a:noFill/>
          <a:extLst>
            <a:ext uri="{909E8E84-426E-40DD-AFC4-6F175D3DCCD1}">
              <a14:hiddenFill xmlns:a14="http://schemas.microsoft.com/office/drawing/2010/main">
                <a:solidFill>
                  <a:srgbClr val="FFFFFF"/>
                </a:solidFill>
              </a14:hiddenFill>
            </a:ext>
          </a:extLst>
        </p:spPr>
      </p:pic>
      <p:pic>
        <p:nvPicPr>
          <p:cNvPr id="21" name="đồng hồ đếm giờ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6973388" y="4346671"/>
            <a:ext cx="1185029" cy="666564"/>
          </a:xfrm>
          <a:prstGeom prst="rect">
            <a:avLst/>
          </a:prstGeom>
        </p:spPr>
      </p:pic>
    </p:spTree>
    <p:extLst>
      <p:ext uri="{BB962C8B-B14F-4D97-AF65-F5344CB8AC3E}">
        <p14:creationId xmlns:p14="http://schemas.microsoft.com/office/powerpoint/2010/main" val="24240251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1"/>
                                        </p:tgtEl>
                                      </p:cBhvr>
                                    </p:animEffect>
                                    <p:set>
                                      <p:cBhvr>
                                        <p:cTn id="7" dur="1" fill="hold">
                                          <p:stCondLst>
                                            <p:cond delay="499"/>
                                          </p:stCondLst>
                                        </p:cTn>
                                        <p:tgtEl>
                                          <p:spTgt spid="21"/>
                                        </p:tgtEl>
                                        <p:attrNameLst>
                                          <p:attrName>style.visibility</p:attrName>
                                        </p:attrNameLst>
                                      </p:cBhvr>
                                      <p:to>
                                        <p:strVal val="hidden"/>
                                      </p:to>
                                    </p:set>
                                    <p:cmd type="call" cmd="stop">
                                      <p:cBhvr>
                                        <p:cTn id="8" dur="1">
                                          <p:stCondLst>
                                            <p:cond delay="499"/>
                                          </p:stCondLst>
                                        </p:cTn>
                                        <p:tgtEl>
                                          <p:spTgt spid="21"/>
                                        </p:tgtEl>
                                      </p:cBhvr>
                                    </p:cmd>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1"/>
                                        </p:tgtEl>
                                      </p:cBhvr>
                                    </p:cmd>
                                  </p:childTnLst>
                                </p:cTn>
                              </p:par>
                            </p:childTnLst>
                          </p:cTn>
                        </p:par>
                      </p:childTnLst>
                    </p:cTn>
                  </p:par>
                </p:childTnLst>
              </p:cTn>
              <p:nextCondLst>
                <p:cond evt="onClick" delay="0">
                  <p:tgtEl>
                    <p:spTgt spid="21"/>
                  </p:tgtEl>
                </p:cond>
              </p:nextCondLst>
            </p:seq>
            <p:video>
              <p:cMediaNode vol="100000">
                <p:cTn id="24" fill="hold" display="0">
                  <p:stCondLst>
                    <p:cond delay="indefinite"/>
                  </p:stCondLst>
                </p:cTn>
                <p:tgtEl>
                  <p:spTgt spid="21"/>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E3C5D31-8FEB-4384-838D-EEF148819BC8}"/>
              </a:ext>
            </a:extLst>
          </p:cNvPr>
          <p:cNvSpPr/>
          <p:nvPr/>
        </p:nvSpPr>
        <p:spPr>
          <a:xfrm>
            <a:off x="3171455" y="395169"/>
            <a:ext cx="3672408" cy="746358"/>
          </a:xfrm>
          <a:prstGeom prst="rect">
            <a:avLst/>
          </a:prstGeom>
          <a:noFill/>
        </p:spPr>
        <p:txBody>
          <a:bodyPr wrap="square" lIns="68580" tIns="34290" rIns="68580" bIns="34290">
            <a:spAutoFit/>
          </a:bodyPr>
          <a:lstStyle/>
          <a:p>
            <a:pPr algn="just"/>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Tìm</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hiểu</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bài</a:t>
            </a:r>
            <a:endPar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endParaRPr>
          </a:p>
        </p:txBody>
      </p:sp>
      <p:sp>
        <p:nvSpPr>
          <p:cNvPr id="7" name="Rectangle 6">
            <a:extLst>
              <a:ext uri="{FF2B5EF4-FFF2-40B4-BE49-F238E27FC236}">
                <a16:creationId xmlns="" xmlns:a16="http://schemas.microsoft.com/office/drawing/2014/main" id="{6E4E2BCC-4EBA-4DEC-89A4-57D4B4593375}"/>
              </a:ext>
            </a:extLst>
          </p:cNvPr>
          <p:cNvSpPr>
            <a:spLocks noChangeArrowheads="1"/>
          </p:cNvSpPr>
          <p:nvPr/>
        </p:nvSpPr>
        <p:spPr bwMode="auto">
          <a:xfrm>
            <a:off x="992640" y="1700808"/>
            <a:ext cx="7579754" cy="768181"/>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buNone/>
              <a:defRPr/>
            </a:pPr>
            <a:r>
              <a:rPr lang="en-US" sz="2800" b="1" dirty="0">
                <a:solidFill>
                  <a:srgbClr val="002060"/>
                </a:solidFill>
                <a:latin typeface="Arial" charset="0"/>
              </a:rPr>
              <a:t>1. </a:t>
            </a:r>
            <a:r>
              <a:rPr lang="en-US" sz="2800" b="1" dirty="0" err="1">
                <a:solidFill>
                  <a:srgbClr val="002060"/>
                </a:solidFill>
                <a:latin typeface="Arial" charset="0"/>
              </a:rPr>
              <a:t>Chú</a:t>
            </a:r>
            <a:r>
              <a:rPr lang="en-US" sz="2800" b="1" dirty="0">
                <a:solidFill>
                  <a:srgbClr val="002060"/>
                </a:solidFill>
                <a:latin typeface="Arial" charset="0"/>
              </a:rPr>
              <a:t> </a:t>
            </a:r>
            <a:r>
              <a:rPr lang="en-US" sz="2800" b="1" dirty="0" err="1">
                <a:solidFill>
                  <a:srgbClr val="002060"/>
                </a:solidFill>
                <a:latin typeface="Arial" charset="0"/>
              </a:rPr>
              <a:t>cán</a:t>
            </a:r>
            <a:r>
              <a:rPr lang="en-US" sz="2800" b="1" dirty="0">
                <a:solidFill>
                  <a:srgbClr val="002060"/>
                </a:solidFill>
                <a:latin typeface="Arial" charset="0"/>
              </a:rPr>
              <a:t> </a:t>
            </a:r>
            <a:r>
              <a:rPr lang="en-US" sz="2800" b="1" dirty="0" err="1">
                <a:solidFill>
                  <a:srgbClr val="002060"/>
                </a:solidFill>
                <a:latin typeface="Arial" charset="0"/>
              </a:rPr>
              <a:t>bộ</a:t>
            </a:r>
            <a:r>
              <a:rPr lang="en-US" sz="2800" b="1" dirty="0">
                <a:solidFill>
                  <a:srgbClr val="002060"/>
                </a:solidFill>
                <a:latin typeface="Arial" charset="0"/>
              </a:rPr>
              <a:t> </a:t>
            </a:r>
            <a:r>
              <a:rPr lang="en-US" sz="2800" b="1" dirty="0" err="1">
                <a:solidFill>
                  <a:srgbClr val="002060"/>
                </a:solidFill>
                <a:latin typeface="Arial" charset="0"/>
              </a:rPr>
              <a:t>gặp</a:t>
            </a:r>
            <a:r>
              <a:rPr lang="en-US" sz="2800" b="1" dirty="0">
                <a:solidFill>
                  <a:srgbClr val="002060"/>
                </a:solidFill>
                <a:latin typeface="Arial" charset="0"/>
              </a:rPr>
              <a:t> </a:t>
            </a:r>
            <a:r>
              <a:rPr lang="en-US" sz="2800" b="1" dirty="0" err="1">
                <a:solidFill>
                  <a:srgbClr val="002060"/>
                </a:solidFill>
                <a:latin typeface="Arial" charset="0"/>
              </a:rPr>
              <a:t>chuyện</a:t>
            </a:r>
            <a:r>
              <a:rPr lang="en-US" sz="2800" b="1" dirty="0">
                <a:solidFill>
                  <a:srgbClr val="002060"/>
                </a:solidFill>
                <a:latin typeface="Arial" charset="0"/>
              </a:rPr>
              <a:t> </a:t>
            </a:r>
            <a:r>
              <a:rPr lang="en-US" sz="2800" b="1" dirty="0" err="1">
                <a:solidFill>
                  <a:srgbClr val="002060"/>
                </a:solidFill>
                <a:latin typeface="Arial" charset="0"/>
              </a:rPr>
              <a:t>gì</a:t>
            </a:r>
            <a:r>
              <a:rPr lang="en-US" sz="2800" b="1" dirty="0">
                <a:solidFill>
                  <a:srgbClr val="002060"/>
                </a:solidFill>
                <a:latin typeface="Arial" charset="0"/>
              </a:rPr>
              <a:t> </a:t>
            </a:r>
            <a:r>
              <a:rPr lang="en-US" sz="2800" b="1" dirty="0" err="1">
                <a:solidFill>
                  <a:srgbClr val="002060"/>
                </a:solidFill>
                <a:latin typeface="Arial" charset="0"/>
              </a:rPr>
              <a:t>nguy</a:t>
            </a:r>
            <a:r>
              <a:rPr lang="en-US" sz="2800" b="1" dirty="0">
                <a:solidFill>
                  <a:srgbClr val="002060"/>
                </a:solidFill>
                <a:latin typeface="Arial" charset="0"/>
              </a:rPr>
              <a:t> </a:t>
            </a:r>
            <a:r>
              <a:rPr lang="en-US" sz="2800" b="1" dirty="0" err="1">
                <a:solidFill>
                  <a:srgbClr val="002060"/>
                </a:solidFill>
                <a:latin typeface="Arial" charset="0"/>
              </a:rPr>
              <a:t>hiểm</a:t>
            </a:r>
            <a:r>
              <a:rPr lang="en-US" sz="2800" b="1" dirty="0">
                <a:solidFill>
                  <a:srgbClr val="002060"/>
                </a:solidFill>
                <a:latin typeface="Arial" charset="0"/>
              </a:rPr>
              <a:t> ?</a:t>
            </a:r>
          </a:p>
        </p:txBody>
      </p:sp>
      <p:sp>
        <p:nvSpPr>
          <p:cNvPr id="10" name="Rectangle 9">
            <a:extLst>
              <a:ext uri="{FF2B5EF4-FFF2-40B4-BE49-F238E27FC236}">
                <a16:creationId xmlns="" xmlns:a16="http://schemas.microsoft.com/office/drawing/2014/main" id="{CE3286EA-CDD1-4824-A562-E0DBAA35C57A}"/>
              </a:ext>
            </a:extLst>
          </p:cNvPr>
          <p:cNvSpPr>
            <a:spLocks noChangeArrowheads="1"/>
          </p:cNvSpPr>
          <p:nvPr/>
        </p:nvSpPr>
        <p:spPr bwMode="auto">
          <a:xfrm>
            <a:off x="1043608" y="3684235"/>
            <a:ext cx="7272808" cy="768181"/>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buNone/>
              <a:defRPr/>
            </a:pPr>
            <a:r>
              <a:rPr lang="en-US" altLang="en-US" sz="2800" b="1" dirty="0">
                <a:solidFill>
                  <a:schemeClr val="accent2">
                    <a:lumMod val="50000"/>
                  </a:schemeClr>
                </a:solidFill>
              </a:rPr>
              <a:t>- </a:t>
            </a:r>
            <a:r>
              <a:rPr lang="en-US" altLang="en-US" sz="2800" b="1" dirty="0" err="1">
                <a:solidFill>
                  <a:schemeClr val="accent2">
                    <a:lumMod val="50000"/>
                  </a:schemeClr>
                </a:solidFill>
              </a:rPr>
              <a:t>Chú</a:t>
            </a:r>
            <a:r>
              <a:rPr lang="en-US" altLang="en-US" sz="2800" b="1" dirty="0">
                <a:solidFill>
                  <a:schemeClr val="accent2">
                    <a:lumMod val="50000"/>
                  </a:schemeClr>
                </a:solidFill>
              </a:rPr>
              <a:t> </a:t>
            </a:r>
            <a:r>
              <a:rPr lang="en-US" altLang="en-US" sz="2800" b="1" dirty="0" err="1">
                <a:solidFill>
                  <a:schemeClr val="accent2">
                    <a:lumMod val="50000"/>
                  </a:schemeClr>
                </a:solidFill>
              </a:rPr>
              <a:t>bị</a:t>
            </a:r>
            <a:r>
              <a:rPr lang="en-US" altLang="en-US" sz="2800" b="1" dirty="0">
                <a:solidFill>
                  <a:schemeClr val="accent2">
                    <a:lumMod val="50000"/>
                  </a:schemeClr>
                </a:solidFill>
              </a:rPr>
              <a:t> </a:t>
            </a:r>
            <a:r>
              <a:rPr lang="en-US" altLang="en-US" sz="2800" b="1" dirty="0" err="1">
                <a:solidFill>
                  <a:schemeClr val="accent2">
                    <a:lumMod val="50000"/>
                  </a:schemeClr>
                </a:solidFill>
              </a:rPr>
              <a:t>bọn</a:t>
            </a:r>
            <a:r>
              <a:rPr lang="en-US" altLang="en-US" sz="2800" b="1" dirty="0">
                <a:solidFill>
                  <a:schemeClr val="accent2">
                    <a:lumMod val="50000"/>
                  </a:schemeClr>
                </a:solidFill>
              </a:rPr>
              <a:t> </a:t>
            </a:r>
            <a:r>
              <a:rPr lang="en-US" altLang="en-US" sz="2800" b="1" dirty="0" err="1">
                <a:solidFill>
                  <a:schemeClr val="accent2">
                    <a:lumMod val="50000"/>
                  </a:schemeClr>
                </a:solidFill>
              </a:rPr>
              <a:t>địch</a:t>
            </a:r>
            <a:r>
              <a:rPr lang="en-US" altLang="en-US" sz="2800" b="1" dirty="0">
                <a:solidFill>
                  <a:schemeClr val="accent2">
                    <a:lumMod val="50000"/>
                  </a:schemeClr>
                </a:solidFill>
              </a:rPr>
              <a:t> </a:t>
            </a:r>
            <a:r>
              <a:rPr lang="en-US" altLang="en-US" sz="2800" b="1" dirty="0" err="1">
                <a:solidFill>
                  <a:schemeClr val="accent2">
                    <a:lumMod val="50000"/>
                  </a:schemeClr>
                </a:solidFill>
              </a:rPr>
              <a:t>rượt</a:t>
            </a:r>
            <a:r>
              <a:rPr lang="en-US" altLang="en-US" sz="2800" b="1" dirty="0">
                <a:solidFill>
                  <a:schemeClr val="accent2">
                    <a:lumMod val="50000"/>
                  </a:schemeClr>
                </a:solidFill>
              </a:rPr>
              <a:t> </a:t>
            </a:r>
            <a:r>
              <a:rPr lang="en-US" altLang="en-US" sz="2800" b="1" dirty="0" err="1">
                <a:solidFill>
                  <a:schemeClr val="accent2">
                    <a:lumMod val="50000"/>
                  </a:schemeClr>
                </a:solidFill>
              </a:rPr>
              <a:t>bắt</a:t>
            </a:r>
            <a:r>
              <a:rPr lang="en-US" altLang="en-US" sz="2800" b="1" dirty="0">
                <a:solidFill>
                  <a:schemeClr val="accent2">
                    <a:lumMod val="50000"/>
                  </a:schemeClr>
                </a:solidFill>
              </a:rPr>
              <a:t>.</a:t>
            </a:r>
          </a:p>
        </p:txBody>
      </p:sp>
      <p:pic>
        <p:nvPicPr>
          <p:cNvPr id="13" name="Picture 2" descr="Phim hoạt hình học sinh suy nghĩ về câu hỏi png dưới trong suốt | Công cụ  đồ họa PSD Tải xuống miễn phí - Pikbest">
            <a:extLst>
              <a:ext uri="{FF2B5EF4-FFF2-40B4-BE49-F238E27FC236}">
                <a16:creationId xmlns="" xmlns:a16="http://schemas.microsoft.com/office/drawing/2014/main" id="{C990AC2E-AA91-49A3-A09A-1673D9FC831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00" t="6572" r="8858" b="6572"/>
          <a:stretch/>
        </p:blipFill>
        <p:spPr bwMode="auto">
          <a:xfrm>
            <a:off x="1547664" y="286622"/>
            <a:ext cx="770336" cy="82458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 xmlns:a16="http://schemas.microsoft.com/office/drawing/2014/main" id="{9B9923BF-7CF1-4058-B374-803F30C97579}"/>
              </a:ext>
            </a:extLst>
          </p:cNvPr>
          <p:cNvCxnSpPr>
            <a:cxnSpLocks/>
          </p:cNvCxnSpPr>
          <p:nvPr/>
        </p:nvCxnSpPr>
        <p:spPr>
          <a:xfrm>
            <a:off x="719572" y="1556792"/>
            <a:ext cx="7920880" cy="0"/>
          </a:xfrm>
          <a:prstGeom prst="line">
            <a:avLst/>
          </a:prstGeom>
          <a:ln w="2857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 xmlns:a16="http://schemas.microsoft.com/office/drawing/2014/main" id="{82012B8B-38F8-48F2-AA09-4DEE4883D0C9}"/>
              </a:ext>
            </a:extLst>
          </p:cNvPr>
          <p:cNvPicPr>
            <a:picLocks noChangeAspect="1"/>
          </p:cNvPicPr>
          <p:nvPr/>
        </p:nvPicPr>
        <p:blipFill rotWithShape="1">
          <a:blip r:embed="rId3"/>
          <a:srcRect l="24013" t="21175" r="26375" b="46858"/>
          <a:stretch/>
        </p:blipFill>
        <p:spPr>
          <a:xfrm>
            <a:off x="107504" y="2564904"/>
            <a:ext cx="9036496" cy="4293096"/>
          </a:xfrm>
          <a:prstGeom prst="rect">
            <a:avLst/>
          </a:prstGeom>
        </p:spPr>
      </p:pic>
    </p:spTree>
    <p:extLst>
      <p:ext uri="{BB962C8B-B14F-4D97-AF65-F5344CB8AC3E}">
        <p14:creationId xmlns:p14="http://schemas.microsoft.com/office/powerpoint/2010/main" val="12290021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E4E2BCC-4EBA-4DEC-89A4-57D4B4593375}"/>
              </a:ext>
            </a:extLst>
          </p:cNvPr>
          <p:cNvSpPr>
            <a:spLocks noChangeArrowheads="1"/>
          </p:cNvSpPr>
          <p:nvPr/>
        </p:nvSpPr>
        <p:spPr bwMode="auto">
          <a:xfrm>
            <a:off x="939064" y="1772816"/>
            <a:ext cx="7579754" cy="768181"/>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defRPr/>
            </a:pPr>
            <a:r>
              <a:rPr lang="en-US" sz="2800" b="1" dirty="0">
                <a:solidFill>
                  <a:srgbClr val="002060"/>
                </a:solidFill>
                <a:latin typeface="Arial" charset="0"/>
              </a:rPr>
              <a:t>2</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Dì</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Năm</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đã</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nghĩ</a:t>
            </a:r>
            <a:r>
              <a:rPr lang="en-US" b="1" dirty="0">
                <a:solidFill>
                  <a:srgbClr val="002060"/>
                </a:solidFill>
                <a:latin typeface="Times New Roman" pitchFamily="18" charset="0"/>
                <a:cs typeface="Times New Roman" pitchFamily="18" charset="0"/>
              </a:rPr>
              <a:t> ra </a:t>
            </a:r>
            <a:r>
              <a:rPr lang="en-US" b="1" dirty="0" err="1">
                <a:solidFill>
                  <a:srgbClr val="002060"/>
                </a:solidFill>
                <a:latin typeface="Times New Roman" pitchFamily="18" charset="0"/>
                <a:cs typeface="Times New Roman" pitchFamily="18" charset="0"/>
              </a:rPr>
              <a:t>cách</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gì</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để</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cứu</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chú</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cán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bộ</a:t>
            </a:r>
            <a:r>
              <a:rPr lang="en-US" b="1" dirty="0">
                <a:solidFill>
                  <a:srgbClr val="002060"/>
                </a:solidFill>
                <a:latin typeface="Times New Roman" pitchFamily="18" charset="0"/>
                <a:cs typeface="Times New Roman" pitchFamily="18" charset="0"/>
              </a:rPr>
              <a:t>? </a:t>
            </a:r>
          </a:p>
        </p:txBody>
      </p:sp>
      <p:sp>
        <p:nvSpPr>
          <p:cNvPr id="10" name="Rectangle 9">
            <a:extLst>
              <a:ext uri="{FF2B5EF4-FFF2-40B4-BE49-F238E27FC236}">
                <a16:creationId xmlns="" xmlns:a16="http://schemas.microsoft.com/office/drawing/2014/main" id="{CE3286EA-CDD1-4824-A562-E0DBAA35C57A}"/>
              </a:ext>
            </a:extLst>
          </p:cNvPr>
          <p:cNvSpPr>
            <a:spLocks noChangeArrowheads="1"/>
          </p:cNvSpPr>
          <p:nvPr/>
        </p:nvSpPr>
        <p:spPr bwMode="auto">
          <a:xfrm>
            <a:off x="1053726" y="3240218"/>
            <a:ext cx="7465092" cy="2277014"/>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defRPr/>
            </a:pPr>
            <a:r>
              <a:rPr lang="en-US" alt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Dì</a:t>
            </a:r>
            <a:r>
              <a:rPr 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vội</a:t>
            </a:r>
            <a:r>
              <a:rPr lang="en-US" b="1" dirty="0">
                <a:solidFill>
                  <a:schemeClr val="accent2">
                    <a:lumMod val="50000"/>
                  </a:schemeClr>
                </a:solidFill>
                <a:latin typeface="Times New Roman" pitchFamily="18" charset="0"/>
                <a:cs typeface="Times New Roman" pitchFamily="18" charset="0"/>
              </a:rPr>
              <a:t> </a:t>
            </a:r>
            <a:r>
              <a:rPr lang="vi-VN" b="1" dirty="0">
                <a:solidFill>
                  <a:schemeClr val="accent2">
                    <a:lumMod val="50000"/>
                  </a:schemeClr>
                </a:solidFill>
                <a:latin typeface="Times New Roman" pitchFamily="18" charset="0"/>
                <a:cs typeface="Times New Roman" pitchFamily="18" charset="0"/>
              </a:rPr>
              <a:t>đư</a:t>
            </a:r>
            <a:r>
              <a:rPr lang="en-US" b="1" dirty="0">
                <a:solidFill>
                  <a:schemeClr val="accent2">
                    <a:lumMod val="50000"/>
                  </a:schemeClr>
                </a:solidFill>
                <a:latin typeface="Times New Roman" pitchFamily="18" charset="0"/>
                <a:cs typeface="Times New Roman" pitchFamily="18" charset="0"/>
              </a:rPr>
              <a:t>a </a:t>
            </a:r>
            <a:r>
              <a:rPr lang="en-US" b="1" dirty="0" err="1">
                <a:solidFill>
                  <a:schemeClr val="accent2">
                    <a:lumMod val="50000"/>
                  </a:schemeClr>
                </a:solidFill>
                <a:latin typeface="Times New Roman" pitchFamily="18" charset="0"/>
                <a:cs typeface="Times New Roman" pitchFamily="18" charset="0"/>
              </a:rPr>
              <a:t>chú</a:t>
            </a:r>
            <a:r>
              <a:rPr 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một</a:t>
            </a:r>
            <a:r>
              <a:rPr 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chiếc</a:t>
            </a:r>
            <a:r>
              <a:rPr 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áo</a:t>
            </a:r>
            <a:r>
              <a:rPr 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khác</a:t>
            </a:r>
            <a:r>
              <a:rPr lang="en-US" b="1" dirty="0">
                <a:solidFill>
                  <a:schemeClr val="accent2">
                    <a:lumMod val="50000"/>
                  </a:schemeClr>
                </a:solidFill>
                <a:latin typeface="Times New Roman" pitchFamily="18" charset="0"/>
                <a:cs typeface="Times New Roman" pitchFamily="18" charset="0"/>
              </a:rPr>
              <a:t> </a:t>
            </a:r>
            <a:r>
              <a:rPr lang="vi-VN" b="1" dirty="0">
                <a:solidFill>
                  <a:schemeClr val="accent2">
                    <a:lumMod val="50000"/>
                  </a:schemeClr>
                </a:solidFill>
                <a:latin typeface="Times New Roman" pitchFamily="18" charset="0"/>
                <a:cs typeface="Times New Roman" pitchFamily="18" charset="0"/>
              </a:rPr>
              <a:t>đ</a:t>
            </a:r>
            <a:r>
              <a:rPr lang="en-US" b="1" dirty="0">
                <a:solidFill>
                  <a:schemeClr val="accent2">
                    <a:lumMod val="50000"/>
                  </a:schemeClr>
                </a:solidFill>
                <a:latin typeface="Times New Roman" pitchFamily="18" charset="0"/>
                <a:cs typeface="Times New Roman" pitchFamily="18" charset="0"/>
              </a:rPr>
              <a:t>ể </a:t>
            </a:r>
            <a:r>
              <a:rPr lang="en-US" b="1" dirty="0" err="1">
                <a:solidFill>
                  <a:schemeClr val="accent2">
                    <a:lumMod val="50000"/>
                  </a:schemeClr>
                </a:solidFill>
                <a:latin typeface="Times New Roman" pitchFamily="18" charset="0"/>
                <a:cs typeface="Times New Roman" pitchFamily="18" charset="0"/>
              </a:rPr>
              <a:t>thay</a:t>
            </a:r>
            <a:r>
              <a:rPr 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rồi</a:t>
            </a:r>
            <a:r>
              <a:rPr 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bảo</a:t>
            </a:r>
            <a:r>
              <a:rPr 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chú</a:t>
            </a:r>
            <a:r>
              <a:rPr 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ngồi</a:t>
            </a:r>
            <a:r>
              <a:rPr 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xuống</a:t>
            </a:r>
            <a:r>
              <a:rPr 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chõng</a:t>
            </a:r>
            <a:r>
              <a:rPr lang="en-US" b="1" dirty="0">
                <a:solidFill>
                  <a:schemeClr val="accent2">
                    <a:lumMod val="50000"/>
                  </a:schemeClr>
                </a:solidFill>
                <a:latin typeface="Times New Roman" pitchFamily="18" charset="0"/>
                <a:cs typeface="Times New Roman" pitchFamily="18" charset="0"/>
              </a:rPr>
              <a:t> </a:t>
            </a:r>
            <a:r>
              <a:rPr lang="en-US" b="1" dirty="0" err="1">
                <a:solidFill>
                  <a:schemeClr val="accent2">
                    <a:lumMod val="50000"/>
                  </a:schemeClr>
                </a:solidFill>
                <a:latin typeface="Times New Roman" pitchFamily="18" charset="0"/>
                <a:cs typeface="Times New Roman" pitchFamily="18" charset="0"/>
              </a:rPr>
              <a:t>vờ</a:t>
            </a:r>
            <a:r>
              <a:rPr lang="en-US" b="1" dirty="0">
                <a:solidFill>
                  <a:schemeClr val="accent2">
                    <a:lumMod val="50000"/>
                  </a:schemeClr>
                </a:solidFill>
                <a:latin typeface="Times New Roman" pitchFamily="18" charset="0"/>
                <a:cs typeface="Times New Roman" pitchFamily="18" charset="0"/>
              </a:rPr>
              <a:t> </a:t>
            </a:r>
            <a:r>
              <a:rPr lang="vi-VN" b="1" dirty="0">
                <a:solidFill>
                  <a:schemeClr val="accent2">
                    <a:lumMod val="50000"/>
                  </a:schemeClr>
                </a:solidFill>
                <a:latin typeface="Times New Roman" pitchFamily="18" charset="0"/>
                <a:cs typeface="Times New Roman" pitchFamily="18" charset="0"/>
              </a:rPr>
              <a:t>ă</a:t>
            </a:r>
            <a:r>
              <a:rPr lang="en-US" b="1" dirty="0">
                <a:solidFill>
                  <a:schemeClr val="accent2">
                    <a:lumMod val="50000"/>
                  </a:schemeClr>
                </a:solidFill>
                <a:latin typeface="Times New Roman" pitchFamily="18" charset="0"/>
                <a:cs typeface="Times New Roman" pitchFamily="18" charset="0"/>
              </a:rPr>
              <a:t>n c</a:t>
            </a:r>
            <a:r>
              <a:rPr lang="vi-VN" b="1" dirty="0">
                <a:solidFill>
                  <a:schemeClr val="accent2">
                    <a:lumMod val="50000"/>
                  </a:schemeClr>
                </a:solidFill>
                <a:latin typeface="Times New Roman" pitchFamily="18" charset="0"/>
                <a:cs typeface="Times New Roman" pitchFamily="18" charset="0"/>
              </a:rPr>
              <a:t>ơ</a:t>
            </a:r>
            <a:r>
              <a:rPr lang="en-US" b="1" dirty="0">
                <a:solidFill>
                  <a:schemeClr val="accent2">
                    <a:lumMod val="50000"/>
                  </a:schemeClr>
                </a:solidFill>
                <a:latin typeface="Times New Roman" pitchFamily="18" charset="0"/>
                <a:cs typeface="Times New Roman" pitchFamily="18" charset="0"/>
              </a:rPr>
              <a:t>m </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Vờ</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làm</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như</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chú</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là</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chồng</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dì</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để</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bọn</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địch</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không</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nhận</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ra.</a:t>
            </a:r>
            <a:endParaRPr lang="en-US" b="1" dirty="0">
              <a:solidFill>
                <a:schemeClr val="accent2">
                  <a:lumMod val="50000"/>
                </a:schemeClr>
              </a:solidFill>
              <a:latin typeface="Times New Roman" pitchFamily="18" charset="0"/>
              <a:cs typeface="Times New Roman" pitchFamily="18" charset="0"/>
            </a:endParaRPr>
          </a:p>
          <a:p>
            <a:pPr marL="0" indent="0" algn="just">
              <a:lnSpc>
                <a:spcPct val="150000"/>
              </a:lnSpc>
              <a:buNone/>
              <a:defRPr/>
            </a:pPr>
            <a:endParaRPr lang="en-US" altLang="en-US" sz="2800" b="1" dirty="0">
              <a:solidFill>
                <a:schemeClr val="accent2">
                  <a:lumMod val="50000"/>
                </a:schemeClr>
              </a:solidFill>
            </a:endParaRPr>
          </a:p>
        </p:txBody>
      </p:sp>
      <p:sp>
        <p:nvSpPr>
          <p:cNvPr id="8" name="Rectangle 7">
            <a:extLst>
              <a:ext uri="{FF2B5EF4-FFF2-40B4-BE49-F238E27FC236}">
                <a16:creationId xmlns="" xmlns:a16="http://schemas.microsoft.com/office/drawing/2014/main" id="{5F0E8151-CF4B-441F-BA80-EE31611B6A05}"/>
              </a:ext>
            </a:extLst>
          </p:cNvPr>
          <p:cNvSpPr/>
          <p:nvPr/>
        </p:nvSpPr>
        <p:spPr>
          <a:xfrm>
            <a:off x="2991371" y="548680"/>
            <a:ext cx="3593306" cy="746358"/>
          </a:xfrm>
          <a:prstGeom prst="rect">
            <a:avLst/>
          </a:prstGeom>
          <a:noFill/>
        </p:spPr>
        <p:txBody>
          <a:bodyPr wrap="square" lIns="68580" tIns="34290" rIns="68580" bIns="34290">
            <a:spAutoFit/>
          </a:bodyPr>
          <a:lstStyle/>
          <a:p>
            <a:pPr algn="just"/>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Tìm</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hiểu</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bài</a:t>
            </a:r>
            <a:endPar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endParaRPr>
          </a:p>
        </p:txBody>
      </p:sp>
      <p:pic>
        <p:nvPicPr>
          <p:cNvPr id="9" name="Picture 2" descr="Phim hoạt hình học sinh suy nghĩ về câu hỏi png dưới trong suốt | Công cụ  đồ họa PSD Tải xuống miễn phí - Pikbest">
            <a:extLst>
              <a:ext uri="{FF2B5EF4-FFF2-40B4-BE49-F238E27FC236}">
                <a16:creationId xmlns="" xmlns:a16="http://schemas.microsoft.com/office/drawing/2014/main" id="{D8F127A0-9AF1-479B-A9CF-AAF5647012A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00" t="6572" r="8858" b="6572"/>
          <a:stretch/>
        </p:blipFill>
        <p:spPr bwMode="auto">
          <a:xfrm>
            <a:off x="778137" y="332656"/>
            <a:ext cx="770336" cy="82458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 xmlns:a16="http://schemas.microsoft.com/office/drawing/2014/main" id="{1EA8D19E-1FF0-4CCC-BF77-5B97FD61A2B0}"/>
              </a:ext>
            </a:extLst>
          </p:cNvPr>
          <p:cNvCxnSpPr>
            <a:cxnSpLocks/>
          </p:cNvCxnSpPr>
          <p:nvPr/>
        </p:nvCxnSpPr>
        <p:spPr>
          <a:xfrm>
            <a:off x="827584" y="1484784"/>
            <a:ext cx="7920880" cy="0"/>
          </a:xfrm>
          <a:prstGeom prst="line">
            <a:avLst/>
          </a:prstGeom>
          <a:ln w="2857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3133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E4E2BCC-4EBA-4DEC-89A4-57D4B4593375}"/>
              </a:ext>
            </a:extLst>
          </p:cNvPr>
          <p:cNvSpPr>
            <a:spLocks noChangeArrowheads="1"/>
          </p:cNvSpPr>
          <p:nvPr/>
        </p:nvSpPr>
        <p:spPr bwMode="auto">
          <a:xfrm>
            <a:off x="927623" y="1772816"/>
            <a:ext cx="7579754" cy="1315308"/>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defRPr/>
            </a:pPr>
            <a:r>
              <a:rPr lang="en-US" sz="2800" b="1" dirty="0">
                <a:solidFill>
                  <a:srgbClr val="002060"/>
                </a:solidFill>
                <a:latin typeface="Arial" charset="0"/>
              </a:rPr>
              <a:t>3</a:t>
            </a:r>
            <a:r>
              <a:rPr lang="en-US" b="1" dirty="0">
                <a:solidFill>
                  <a:srgbClr val="002060"/>
                </a:solidFill>
                <a:latin typeface="Times New Roman" pitchFamily="18" charset="0"/>
                <a:cs typeface="Times New Roman" pitchFamily="18" charset="0"/>
              </a:rPr>
              <a:t>. Chi </a:t>
            </a:r>
            <a:r>
              <a:rPr lang="en-US" b="1" dirty="0" err="1">
                <a:solidFill>
                  <a:srgbClr val="002060"/>
                </a:solidFill>
                <a:latin typeface="Times New Roman" pitchFamily="18" charset="0"/>
                <a:cs typeface="Times New Roman" pitchFamily="18" charset="0"/>
              </a:rPr>
              <a:t>tiết</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nào</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trong</a:t>
            </a:r>
            <a:r>
              <a:rPr lang="en-US" b="1" dirty="0">
                <a:solidFill>
                  <a:srgbClr val="002060"/>
                </a:solidFill>
                <a:latin typeface="Times New Roman" pitchFamily="18" charset="0"/>
                <a:cs typeface="Times New Roman" pitchFamily="18" charset="0"/>
              </a:rPr>
              <a:t> </a:t>
            </a:r>
            <a:r>
              <a:rPr lang="vi-VN" b="1" dirty="0">
                <a:solidFill>
                  <a:srgbClr val="002060"/>
                </a:solidFill>
                <a:latin typeface="Times New Roman" pitchFamily="18" charset="0"/>
                <a:cs typeface="Times New Roman" pitchFamily="18" charset="0"/>
              </a:rPr>
              <a:t>đ</a:t>
            </a:r>
            <a:r>
              <a:rPr lang="en-US" b="1" dirty="0" err="1">
                <a:solidFill>
                  <a:srgbClr val="002060"/>
                </a:solidFill>
                <a:latin typeface="Times New Roman" pitchFamily="18" charset="0"/>
                <a:cs typeface="Times New Roman" pitchFamily="18" charset="0"/>
              </a:rPr>
              <a:t>oạn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kịch</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làm</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em</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thích</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thú</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nhất</a:t>
            </a:r>
            <a:r>
              <a:rPr lang="en-US" b="1" dirty="0">
                <a:solidFill>
                  <a:srgbClr val="002060"/>
                </a:solidFill>
                <a:latin typeface="Times New Roman" pitchFamily="18" charset="0"/>
                <a:cs typeface="Times New Roman" pitchFamily="18" charset="0"/>
              </a:rPr>
              <a:t> ? </a:t>
            </a:r>
            <a:r>
              <a:rPr lang="en-US" b="1" dirty="0" err="1">
                <a:solidFill>
                  <a:srgbClr val="002060"/>
                </a:solidFill>
                <a:latin typeface="Times New Roman" pitchFamily="18" charset="0"/>
                <a:cs typeface="Times New Roman" pitchFamily="18" charset="0"/>
              </a:rPr>
              <a:t>Vì</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sao</a:t>
            </a:r>
            <a:r>
              <a:rPr lang="en-US" b="1" dirty="0">
                <a:solidFill>
                  <a:srgbClr val="002060"/>
                </a:solidFill>
                <a:latin typeface="Times New Roman" pitchFamily="18" charset="0"/>
                <a:cs typeface="Times New Roman" pitchFamily="18" charset="0"/>
              </a:rPr>
              <a:t>?</a:t>
            </a:r>
          </a:p>
          <a:p>
            <a:pPr marL="0" indent="0" algn="just">
              <a:lnSpc>
                <a:spcPct val="150000"/>
              </a:lnSpc>
              <a:buNone/>
              <a:defRPr/>
            </a:pPr>
            <a:endParaRPr lang="en-US" b="1" dirty="0">
              <a:solidFill>
                <a:srgbClr val="002060"/>
              </a:solidFill>
              <a:latin typeface="Arial" charset="0"/>
            </a:endParaRPr>
          </a:p>
        </p:txBody>
      </p:sp>
      <p:sp>
        <p:nvSpPr>
          <p:cNvPr id="10" name="Rectangle 9">
            <a:extLst>
              <a:ext uri="{FF2B5EF4-FFF2-40B4-BE49-F238E27FC236}">
                <a16:creationId xmlns="" xmlns:a16="http://schemas.microsoft.com/office/drawing/2014/main" id="{CE3286EA-CDD1-4824-A562-E0DBAA35C57A}"/>
              </a:ext>
            </a:extLst>
          </p:cNvPr>
          <p:cNvSpPr>
            <a:spLocks noChangeArrowheads="1"/>
          </p:cNvSpPr>
          <p:nvPr/>
        </p:nvSpPr>
        <p:spPr bwMode="auto">
          <a:xfrm>
            <a:off x="1010888" y="3240218"/>
            <a:ext cx="7737575" cy="1700950"/>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defRPr/>
            </a:pPr>
            <a:r>
              <a:rPr lang="en-US" b="1" dirty="0" smtClean="0">
                <a:solidFill>
                  <a:schemeClr val="accent2">
                    <a:lumMod val="50000"/>
                  </a:schemeClr>
                </a:solidFill>
                <a:latin typeface="Times New Roman" pitchFamily="18" charset="0"/>
                <a:cs typeface="Times New Roman" pitchFamily="18" charset="0"/>
              </a:rPr>
              <a:t>+ Chi </a:t>
            </a:r>
            <a:r>
              <a:rPr lang="en-US" b="1" dirty="0" err="1" smtClean="0">
                <a:solidFill>
                  <a:schemeClr val="accent2">
                    <a:lumMod val="50000"/>
                  </a:schemeClr>
                </a:solidFill>
                <a:latin typeface="Times New Roman" pitchFamily="18" charset="0"/>
                <a:cs typeface="Times New Roman" pitchFamily="18" charset="0"/>
              </a:rPr>
              <a:t>tiết</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dì</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Năm</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khẳng</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định</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chú</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cán</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bộ</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là</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chồng</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cho</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thấy</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dì</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rất</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dũng</a:t>
            </a:r>
            <a:r>
              <a:rPr lang="en-US" b="1" dirty="0" smtClean="0">
                <a:solidFill>
                  <a:schemeClr val="accent2">
                    <a:lumMod val="50000"/>
                  </a:schemeClr>
                </a:solidFill>
                <a:latin typeface="Times New Roman" pitchFamily="18" charset="0"/>
                <a:cs typeface="Times New Roman" pitchFamily="18" charset="0"/>
              </a:rPr>
              <a:t> </a:t>
            </a:r>
            <a:r>
              <a:rPr lang="en-US" b="1" dirty="0" err="1" smtClean="0">
                <a:solidFill>
                  <a:schemeClr val="accent2">
                    <a:lumMod val="50000"/>
                  </a:schemeClr>
                </a:solidFill>
                <a:latin typeface="Times New Roman" pitchFamily="18" charset="0"/>
                <a:cs typeface="Times New Roman" pitchFamily="18" charset="0"/>
              </a:rPr>
              <a:t>cảm</a:t>
            </a:r>
            <a:endParaRPr lang="en-US" b="1" dirty="0">
              <a:solidFill>
                <a:schemeClr val="accent2">
                  <a:lumMod val="50000"/>
                </a:schemeClr>
              </a:solidFill>
            </a:endParaRPr>
          </a:p>
          <a:p>
            <a:pPr marL="0" indent="0" algn="just">
              <a:lnSpc>
                <a:spcPct val="150000"/>
              </a:lnSpc>
              <a:buNone/>
              <a:defRPr/>
            </a:pPr>
            <a:endParaRPr lang="en-US" altLang="en-US" sz="2800" b="1" dirty="0">
              <a:solidFill>
                <a:schemeClr val="accent2">
                  <a:lumMod val="50000"/>
                </a:schemeClr>
              </a:solidFill>
            </a:endParaRPr>
          </a:p>
        </p:txBody>
      </p:sp>
      <p:sp>
        <p:nvSpPr>
          <p:cNvPr id="8" name="Rectangle 7">
            <a:extLst>
              <a:ext uri="{FF2B5EF4-FFF2-40B4-BE49-F238E27FC236}">
                <a16:creationId xmlns="" xmlns:a16="http://schemas.microsoft.com/office/drawing/2014/main" id="{B2C33004-0F96-4379-904A-272F431545D9}"/>
              </a:ext>
            </a:extLst>
          </p:cNvPr>
          <p:cNvSpPr/>
          <p:nvPr/>
        </p:nvSpPr>
        <p:spPr>
          <a:xfrm>
            <a:off x="1320764" y="764704"/>
            <a:ext cx="7186613" cy="746358"/>
          </a:xfrm>
          <a:prstGeom prst="rect">
            <a:avLst/>
          </a:prstGeom>
          <a:noFill/>
        </p:spPr>
        <p:txBody>
          <a:bodyPr wrap="square" lIns="68580" tIns="34290" rIns="68580" bIns="34290">
            <a:spAutoFit/>
          </a:bodyPr>
          <a:lstStyle/>
          <a:p>
            <a:pPr algn="ct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Tìm</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hiểu</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bài</a:t>
            </a:r>
            <a:endPar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endParaRPr>
          </a:p>
        </p:txBody>
      </p:sp>
      <p:pic>
        <p:nvPicPr>
          <p:cNvPr id="9" name="Picture 2" descr="Phim hoạt hình học sinh suy nghĩ về câu hỏi png dưới trong suốt | Công cụ  đồ họa PSD Tải xuống miễn phí - Pikbest">
            <a:extLst>
              <a:ext uri="{FF2B5EF4-FFF2-40B4-BE49-F238E27FC236}">
                <a16:creationId xmlns="" xmlns:a16="http://schemas.microsoft.com/office/drawing/2014/main" id="{F37C9A71-AA12-4A7C-A305-95224464D5F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00" t="6572" r="8858" b="6572"/>
          <a:stretch/>
        </p:blipFill>
        <p:spPr bwMode="auto">
          <a:xfrm>
            <a:off x="550428" y="451493"/>
            <a:ext cx="770336" cy="82458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 xmlns:a16="http://schemas.microsoft.com/office/drawing/2014/main" id="{ABC40595-C08A-4D9C-9993-ED1C44FCE7BE}"/>
              </a:ext>
            </a:extLst>
          </p:cNvPr>
          <p:cNvCxnSpPr>
            <a:cxnSpLocks/>
          </p:cNvCxnSpPr>
          <p:nvPr/>
        </p:nvCxnSpPr>
        <p:spPr>
          <a:xfrm>
            <a:off x="827584" y="1628800"/>
            <a:ext cx="7920880" cy="0"/>
          </a:xfrm>
          <a:prstGeom prst="line">
            <a:avLst/>
          </a:prstGeom>
          <a:ln w="2857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sp>
        <p:nvSpPr>
          <p:cNvPr id="2" name="Rectangle 1"/>
          <p:cNvSpPr/>
          <p:nvPr/>
        </p:nvSpPr>
        <p:spPr>
          <a:xfrm>
            <a:off x="1115616" y="4767535"/>
            <a:ext cx="7560840" cy="1569660"/>
          </a:xfrm>
          <a:prstGeom prst="rect">
            <a:avLst/>
          </a:prstGeom>
        </p:spPr>
        <p:txBody>
          <a:bodyPr wrap="square">
            <a:spAutoFit/>
          </a:bodyPr>
          <a:lstStyle/>
          <a:p>
            <a:pPr lvl="0" algn="just">
              <a:lnSpc>
                <a:spcPct val="150000"/>
              </a:lnSpc>
              <a:defRPr/>
            </a:pPr>
            <a:r>
              <a:rPr lang="en-US" sz="3200" b="1" dirty="0">
                <a:solidFill>
                  <a:srgbClr val="ED7D31">
                    <a:lumMod val="50000"/>
                  </a:srgbClr>
                </a:solidFill>
                <a:latin typeface="Times New Roman" pitchFamily="18" charset="0"/>
                <a:cs typeface="Times New Roman" pitchFamily="18" charset="0"/>
              </a:rPr>
              <a:t>+ Chi </a:t>
            </a:r>
            <a:r>
              <a:rPr lang="en-US" sz="3200" b="1" dirty="0" err="1">
                <a:solidFill>
                  <a:srgbClr val="ED7D31">
                    <a:lumMod val="50000"/>
                  </a:srgbClr>
                </a:solidFill>
                <a:latin typeface="Times New Roman" pitchFamily="18" charset="0"/>
                <a:cs typeface="Times New Roman" pitchFamily="18" charset="0"/>
              </a:rPr>
              <a:t>tiết</a:t>
            </a:r>
            <a:r>
              <a:rPr lang="en-US" sz="3200" b="1" dirty="0">
                <a:solidFill>
                  <a:srgbClr val="ED7D31">
                    <a:lumMod val="50000"/>
                  </a:srgbClr>
                </a:solidFill>
                <a:latin typeface="Times New Roman" pitchFamily="18" charset="0"/>
                <a:cs typeface="Times New Roman" pitchFamily="18" charset="0"/>
              </a:rPr>
              <a:t> </a:t>
            </a:r>
            <a:r>
              <a:rPr lang="en-US" sz="3200" b="1" dirty="0" err="1" smtClean="0">
                <a:solidFill>
                  <a:srgbClr val="ED7D31">
                    <a:lumMod val="50000"/>
                  </a:srgbClr>
                </a:solidFill>
                <a:latin typeface="Times New Roman" pitchFamily="18" charset="0"/>
                <a:cs typeface="Times New Roman" pitchFamily="18" charset="0"/>
              </a:rPr>
              <a:t>bé</a:t>
            </a:r>
            <a:r>
              <a:rPr lang="en-US" sz="3200" b="1" dirty="0" smtClean="0">
                <a:solidFill>
                  <a:srgbClr val="ED7D31">
                    <a:lumMod val="50000"/>
                  </a:srgbClr>
                </a:solidFill>
                <a:latin typeface="Times New Roman" pitchFamily="18" charset="0"/>
                <a:cs typeface="Times New Roman" pitchFamily="18" charset="0"/>
              </a:rPr>
              <a:t> An </a:t>
            </a:r>
            <a:r>
              <a:rPr lang="en-US" sz="3200" b="1" dirty="0" err="1" smtClean="0">
                <a:solidFill>
                  <a:srgbClr val="ED7D31">
                    <a:lumMod val="50000"/>
                  </a:srgbClr>
                </a:solidFill>
                <a:latin typeface="Times New Roman" pitchFamily="18" charset="0"/>
                <a:cs typeface="Times New Roman" pitchFamily="18" charset="0"/>
              </a:rPr>
              <a:t>òa</a:t>
            </a:r>
            <a:r>
              <a:rPr lang="en-US" sz="3200" b="1" dirty="0" smtClean="0">
                <a:solidFill>
                  <a:srgbClr val="ED7D31">
                    <a:lumMod val="50000"/>
                  </a:srgbClr>
                </a:solidFill>
                <a:latin typeface="Times New Roman" pitchFamily="18" charset="0"/>
                <a:cs typeface="Times New Roman" pitchFamily="18" charset="0"/>
              </a:rPr>
              <a:t> </a:t>
            </a:r>
            <a:r>
              <a:rPr lang="en-US" sz="3200" b="1" dirty="0" err="1" smtClean="0">
                <a:solidFill>
                  <a:srgbClr val="ED7D31">
                    <a:lumMod val="50000"/>
                  </a:srgbClr>
                </a:solidFill>
                <a:latin typeface="Times New Roman" pitchFamily="18" charset="0"/>
                <a:cs typeface="Times New Roman" pitchFamily="18" charset="0"/>
              </a:rPr>
              <a:t>khóc</a:t>
            </a:r>
            <a:r>
              <a:rPr lang="en-US" sz="3200" b="1" dirty="0" smtClean="0">
                <a:solidFill>
                  <a:srgbClr val="ED7D31">
                    <a:lumMod val="50000"/>
                  </a:srgbClr>
                </a:solidFill>
                <a:latin typeface="Times New Roman" pitchFamily="18" charset="0"/>
                <a:cs typeface="Times New Roman" pitchFamily="18" charset="0"/>
              </a:rPr>
              <a:t> </a:t>
            </a:r>
            <a:r>
              <a:rPr lang="en-US" sz="3200" b="1" dirty="0" err="1" smtClean="0">
                <a:solidFill>
                  <a:srgbClr val="ED7D31">
                    <a:lumMod val="50000"/>
                  </a:srgbClr>
                </a:solidFill>
                <a:latin typeface="Times New Roman" pitchFamily="18" charset="0"/>
                <a:cs typeface="Times New Roman" pitchFamily="18" charset="0"/>
              </a:rPr>
              <a:t>vì</a:t>
            </a:r>
            <a:r>
              <a:rPr lang="en-US" sz="3200" b="1" dirty="0" smtClean="0">
                <a:solidFill>
                  <a:srgbClr val="ED7D31">
                    <a:lumMod val="50000"/>
                  </a:srgbClr>
                </a:solidFill>
                <a:latin typeface="Times New Roman" pitchFamily="18" charset="0"/>
                <a:cs typeface="Times New Roman" pitchFamily="18" charset="0"/>
              </a:rPr>
              <a:t> </a:t>
            </a:r>
            <a:r>
              <a:rPr lang="en-US" sz="3200" b="1" dirty="0" err="1" smtClean="0">
                <a:solidFill>
                  <a:srgbClr val="ED7D31">
                    <a:lumMod val="50000"/>
                  </a:srgbClr>
                </a:solidFill>
                <a:latin typeface="Times New Roman" pitchFamily="18" charset="0"/>
                <a:cs typeface="Times New Roman" pitchFamily="18" charset="0"/>
              </a:rPr>
              <a:t>rất</a:t>
            </a:r>
            <a:r>
              <a:rPr lang="en-US" sz="3200" b="1" dirty="0" smtClean="0">
                <a:solidFill>
                  <a:srgbClr val="ED7D31">
                    <a:lumMod val="50000"/>
                  </a:srgbClr>
                </a:solidFill>
                <a:latin typeface="Times New Roman" pitchFamily="18" charset="0"/>
                <a:cs typeface="Times New Roman" pitchFamily="18" charset="0"/>
              </a:rPr>
              <a:t> </a:t>
            </a:r>
            <a:r>
              <a:rPr lang="en-US" sz="3200" b="1" dirty="0" err="1" smtClean="0">
                <a:solidFill>
                  <a:srgbClr val="ED7D31">
                    <a:lumMod val="50000"/>
                  </a:srgbClr>
                </a:solidFill>
                <a:latin typeface="Times New Roman" pitchFamily="18" charset="0"/>
                <a:cs typeface="Times New Roman" pitchFamily="18" charset="0"/>
              </a:rPr>
              <a:t>hồn</a:t>
            </a:r>
            <a:r>
              <a:rPr lang="en-US" sz="3200" b="1" dirty="0" smtClean="0">
                <a:solidFill>
                  <a:srgbClr val="ED7D31">
                    <a:lumMod val="50000"/>
                  </a:srgbClr>
                </a:solidFill>
                <a:latin typeface="Times New Roman" pitchFamily="18" charset="0"/>
                <a:cs typeface="Times New Roman" pitchFamily="18" charset="0"/>
              </a:rPr>
              <a:t> </a:t>
            </a:r>
            <a:r>
              <a:rPr lang="en-US" sz="3200" b="1" dirty="0" err="1" smtClean="0">
                <a:solidFill>
                  <a:srgbClr val="ED7D31">
                    <a:lumMod val="50000"/>
                  </a:srgbClr>
                </a:solidFill>
                <a:latin typeface="Times New Roman" pitchFamily="18" charset="0"/>
                <a:cs typeface="Times New Roman" pitchFamily="18" charset="0"/>
              </a:rPr>
              <a:t>nhiên</a:t>
            </a:r>
            <a:r>
              <a:rPr lang="en-US" sz="3200" b="1" dirty="0" smtClean="0">
                <a:solidFill>
                  <a:srgbClr val="ED7D31">
                    <a:lumMod val="50000"/>
                  </a:srgbClr>
                </a:solidFill>
                <a:latin typeface="Times New Roman" pitchFamily="18" charset="0"/>
                <a:cs typeface="Times New Roman" pitchFamily="18" charset="0"/>
              </a:rPr>
              <a:t> </a:t>
            </a:r>
            <a:r>
              <a:rPr lang="en-US" sz="3200" b="1" dirty="0" err="1" smtClean="0">
                <a:solidFill>
                  <a:srgbClr val="ED7D31">
                    <a:lumMod val="50000"/>
                  </a:srgbClr>
                </a:solidFill>
                <a:latin typeface="Times New Roman" pitchFamily="18" charset="0"/>
                <a:cs typeface="Times New Roman" pitchFamily="18" charset="0"/>
              </a:rPr>
              <a:t>và</a:t>
            </a:r>
            <a:r>
              <a:rPr lang="en-US" sz="3200" b="1" dirty="0" smtClean="0">
                <a:solidFill>
                  <a:srgbClr val="ED7D31">
                    <a:lumMod val="50000"/>
                  </a:srgbClr>
                </a:solidFill>
                <a:latin typeface="Times New Roman" pitchFamily="18" charset="0"/>
                <a:cs typeface="Times New Roman" pitchFamily="18" charset="0"/>
              </a:rPr>
              <a:t> </a:t>
            </a:r>
            <a:r>
              <a:rPr lang="en-US" sz="3200" b="1" dirty="0" err="1" smtClean="0">
                <a:solidFill>
                  <a:srgbClr val="ED7D31">
                    <a:lumMod val="50000"/>
                  </a:srgbClr>
                </a:solidFill>
                <a:latin typeface="Times New Roman" pitchFamily="18" charset="0"/>
                <a:cs typeface="Times New Roman" pitchFamily="18" charset="0"/>
              </a:rPr>
              <a:t>thương</a:t>
            </a:r>
            <a:r>
              <a:rPr lang="en-US" sz="3200" b="1" dirty="0" smtClean="0">
                <a:solidFill>
                  <a:srgbClr val="ED7D31">
                    <a:lumMod val="50000"/>
                  </a:srgbClr>
                </a:solidFill>
                <a:latin typeface="Times New Roman" pitchFamily="18" charset="0"/>
                <a:cs typeface="Times New Roman" pitchFamily="18" charset="0"/>
              </a:rPr>
              <a:t> </a:t>
            </a:r>
            <a:r>
              <a:rPr lang="en-US" sz="3200" b="1" dirty="0" err="1" smtClean="0">
                <a:solidFill>
                  <a:srgbClr val="ED7D31">
                    <a:lumMod val="50000"/>
                  </a:srgbClr>
                </a:solidFill>
                <a:latin typeface="Times New Roman" pitchFamily="18" charset="0"/>
                <a:cs typeface="Times New Roman" pitchFamily="18" charset="0"/>
              </a:rPr>
              <a:t>mẹ</a:t>
            </a:r>
            <a:endParaRPr lang="en-US" sz="3200" b="1" dirty="0">
              <a:solidFill>
                <a:srgbClr val="ED7D31">
                  <a:lumMod val="50000"/>
                </a:srgbClr>
              </a:solidFill>
            </a:endParaRPr>
          </a:p>
        </p:txBody>
      </p:sp>
    </p:spTree>
    <p:extLst>
      <p:ext uri="{BB962C8B-B14F-4D97-AF65-F5344CB8AC3E}">
        <p14:creationId xmlns:p14="http://schemas.microsoft.com/office/powerpoint/2010/main" val="36192621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E4E2BCC-4EBA-4DEC-89A4-57D4B4593375}"/>
              </a:ext>
            </a:extLst>
          </p:cNvPr>
          <p:cNvSpPr>
            <a:spLocks noChangeArrowheads="1"/>
          </p:cNvSpPr>
          <p:nvPr/>
        </p:nvSpPr>
        <p:spPr bwMode="auto">
          <a:xfrm>
            <a:off x="890135" y="1628800"/>
            <a:ext cx="7579754" cy="2304256"/>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defRPr/>
            </a:pPr>
            <a:r>
              <a:rPr lang="en-US" sz="2800" b="1" dirty="0">
                <a:solidFill>
                  <a:srgbClr val="002060"/>
                </a:solidFill>
                <a:latin typeface="Arial" charset="0"/>
              </a:rPr>
              <a:t>+</a:t>
            </a:r>
            <a:r>
              <a:rPr lang="en-US" sz="2800" b="1" dirty="0" smtClean="0">
                <a:solidFill>
                  <a:srgbClr val="002060"/>
                </a:solidFill>
                <a:latin typeface="Arial" charset="0"/>
              </a:rPr>
              <a:t> </a:t>
            </a:r>
            <a:r>
              <a:rPr lang="en-US" b="1" dirty="0">
                <a:solidFill>
                  <a:srgbClr val="002060"/>
                </a:solidFill>
                <a:latin typeface="Times New Roman" pitchFamily="18" charset="0"/>
                <a:cs typeface="Times New Roman" pitchFamily="18" charset="0"/>
              </a:rPr>
              <a:t>Tại sao dì Năm lại bảo vệ chú cán bộ? Làm như vậy dì có thể gặp phải những nguy hiểm gì?</a:t>
            </a:r>
          </a:p>
        </p:txBody>
      </p:sp>
      <p:sp>
        <p:nvSpPr>
          <p:cNvPr id="10" name="Rectangle 9">
            <a:extLst>
              <a:ext uri="{FF2B5EF4-FFF2-40B4-BE49-F238E27FC236}">
                <a16:creationId xmlns="" xmlns:a16="http://schemas.microsoft.com/office/drawing/2014/main" id="{CE3286EA-CDD1-4824-A562-E0DBAA35C57A}"/>
              </a:ext>
            </a:extLst>
          </p:cNvPr>
          <p:cNvSpPr>
            <a:spLocks noChangeArrowheads="1"/>
          </p:cNvSpPr>
          <p:nvPr/>
        </p:nvSpPr>
        <p:spPr bwMode="auto">
          <a:xfrm>
            <a:off x="1009747" y="3933056"/>
            <a:ext cx="7272808" cy="2016224"/>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defRPr/>
            </a:pPr>
            <a:r>
              <a:rPr lang="en-US" altLang="en-US" sz="2800" b="1" dirty="0">
                <a:solidFill>
                  <a:schemeClr val="accent2">
                    <a:lumMod val="50000"/>
                  </a:schemeClr>
                </a:solidFill>
                <a:latin typeface="Times New Roman" pitchFamily="18" charset="0"/>
                <a:cs typeface="Times New Roman" pitchFamily="18" charset="0"/>
              </a:rPr>
              <a:t>- Vì căm thù bọn địch hung ác và tin yêu cách mạng. Làm như vậy, dì có thể bị giặc bắt giữ, đánh đập, bắn giết,...</a:t>
            </a:r>
          </a:p>
        </p:txBody>
      </p:sp>
      <p:sp>
        <p:nvSpPr>
          <p:cNvPr id="8" name="Rectangle 7">
            <a:extLst>
              <a:ext uri="{FF2B5EF4-FFF2-40B4-BE49-F238E27FC236}">
                <a16:creationId xmlns="" xmlns:a16="http://schemas.microsoft.com/office/drawing/2014/main" id="{B2C33004-0F96-4379-904A-272F431545D9}"/>
              </a:ext>
            </a:extLst>
          </p:cNvPr>
          <p:cNvSpPr/>
          <p:nvPr/>
        </p:nvSpPr>
        <p:spPr>
          <a:xfrm>
            <a:off x="1328737" y="529720"/>
            <a:ext cx="7186613" cy="746358"/>
          </a:xfrm>
          <a:prstGeom prst="rect">
            <a:avLst/>
          </a:prstGeom>
          <a:noFill/>
        </p:spPr>
        <p:txBody>
          <a:bodyPr wrap="square" lIns="68580" tIns="34290" rIns="68580" bIns="34290">
            <a:spAutoFit/>
          </a:bodyPr>
          <a:lstStyle/>
          <a:p>
            <a:pPr algn="ct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Tìm</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hiểu</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bài</a:t>
            </a:r>
            <a:endPar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endParaRPr>
          </a:p>
        </p:txBody>
      </p:sp>
      <p:pic>
        <p:nvPicPr>
          <p:cNvPr id="9" name="Picture 2" descr="Phim hoạt hình học sinh suy nghĩ về câu hỏi png dưới trong suốt | Công cụ  đồ họa PSD Tải xuống miễn phí - Pikbest">
            <a:extLst>
              <a:ext uri="{FF2B5EF4-FFF2-40B4-BE49-F238E27FC236}">
                <a16:creationId xmlns="" xmlns:a16="http://schemas.microsoft.com/office/drawing/2014/main" id="{F37C9A71-AA12-4A7C-A305-95224464D5F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00" t="6572" r="8858" b="6572"/>
          <a:stretch/>
        </p:blipFill>
        <p:spPr bwMode="auto">
          <a:xfrm>
            <a:off x="273272" y="188640"/>
            <a:ext cx="770336" cy="82458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 xmlns:a16="http://schemas.microsoft.com/office/drawing/2014/main" id="{ABC40595-C08A-4D9C-9993-ED1C44FCE7BE}"/>
              </a:ext>
            </a:extLst>
          </p:cNvPr>
          <p:cNvCxnSpPr>
            <a:cxnSpLocks/>
          </p:cNvCxnSpPr>
          <p:nvPr/>
        </p:nvCxnSpPr>
        <p:spPr>
          <a:xfrm>
            <a:off x="827584" y="1412776"/>
            <a:ext cx="7920880" cy="0"/>
          </a:xfrm>
          <a:prstGeom prst="line">
            <a:avLst/>
          </a:prstGeom>
          <a:ln w="2857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712638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E4E2BCC-4EBA-4DEC-89A4-57D4B4593375}"/>
              </a:ext>
            </a:extLst>
          </p:cNvPr>
          <p:cNvSpPr>
            <a:spLocks noChangeArrowheads="1"/>
          </p:cNvSpPr>
          <p:nvPr/>
        </p:nvSpPr>
        <p:spPr bwMode="auto">
          <a:xfrm>
            <a:off x="251520" y="1892638"/>
            <a:ext cx="8712968" cy="768181"/>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defRPr/>
            </a:pPr>
            <a:r>
              <a:rPr lang="en-US" sz="3600" b="1" dirty="0">
                <a:solidFill>
                  <a:srgbClr val="002060"/>
                </a:solidFill>
                <a:latin typeface="Times New Roman" pitchFamily="18" charset="0"/>
                <a:cs typeface="Times New Roman" pitchFamily="18" charset="0"/>
              </a:rPr>
              <a:t>+</a:t>
            </a:r>
            <a:r>
              <a:rPr lang="en-US" sz="3600" b="1" dirty="0" smtClean="0">
                <a:solidFill>
                  <a:srgbClr val="002060"/>
                </a:solidFill>
                <a:latin typeface="Times New Roman" pitchFamily="18" charset="0"/>
                <a:cs typeface="Times New Roman" pitchFamily="18" charset="0"/>
              </a:rPr>
              <a:t> </a:t>
            </a:r>
            <a:r>
              <a:rPr lang="en-US" sz="3600" b="1" dirty="0">
                <a:solidFill>
                  <a:srgbClr val="002060"/>
                </a:solidFill>
                <a:latin typeface="Times New Roman" pitchFamily="18" charset="0"/>
                <a:cs typeface="Times New Roman" pitchFamily="18" charset="0"/>
              </a:rPr>
              <a:t>Qua vở kịch ta thấy dì Năm là người như thế nào?</a:t>
            </a:r>
          </a:p>
        </p:txBody>
      </p:sp>
      <p:sp>
        <p:nvSpPr>
          <p:cNvPr id="10" name="Rectangle 9">
            <a:extLst>
              <a:ext uri="{FF2B5EF4-FFF2-40B4-BE49-F238E27FC236}">
                <a16:creationId xmlns="" xmlns:a16="http://schemas.microsoft.com/office/drawing/2014/main" id="{CE3286EA-CDD1-4824-A562-E0DBAA35C57A}"/>
              </a:ext>
            </a:extLst>
          </p:cNvPr>
          <p:cNvSpPr>
            <a:spLocks noChangeArrowheads="1"/>
          </p:cNvSpPr>
          <p:nvPr/>
        </p:nvSpPr>
        <p:spPr bwMode="auto">
          <a:xfrm>
            <a:off x="251520" y="4005064"/>
            <a:ext cx="8568952" cy="2028311"/>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defRPr/>
            </a:pPr>
            <a:r>
              <a:rPr lang="en-US" altLang="en-US" b="1" dirty="0">
                <a:solidFill>
                  <a:schemeClr val="accent2">
                    <a:lumMod val="50000"/>
                  </a:schemeClr>
                </a:solidFill>
                <a:latin typeface="Times New Roman" pitchFamily="18" charset="0"/>
                <a:cs typeface="Times New Roman" pitchFamily="18" charset="0"/>
              </a:rPr>
              <a:t>- Dì Năm mưu trí, dũng cảm bảo vệ cán bộ, bảo vệ cách mạng dù có phải hi sinh tính mạng.</a:t>
            </a:r>
          </a:p>
        </p:txBody>
      </p:sp>
      <p:sp>
        <p:nvSpPr>
          <p:cNvPr id="8" name="Rectangle 7">
            <a:extLst>
              <a:ext uri="{FF2B5EF4-FFF2-40B4-BE49-F238E27FC236}">
                <a16:creationId xmlns="" xmlns:a16="http://schemas.microsoft.com/office/drawing/2014/main" id="{B2C33004-0F96-4379-904A-272F431545D9}"/>
              </a:ext>
            </a:extLst>
          </p:cNvPr>
          <p:cNvSpPr/>
          <p:nvPr/>
        </p:nvSpPr>
        <p:spPr>
          <a:xfrm>
            <a:off x="2411760" y="371769"/>
            <a:ext cx="5040560" cy="746358"/>
          </a:xfrm>
          <a:prstGeom prst="rect">
            <a:avLst/>
          </a:prstGeom>
          <a:noFill/>
        </p:spPr>
        <p:txBody>
          <a:bodyPr wrap="square" lIns="68580" tIns="34290" rIns="68580" bIns="34290">
            <a:spAutoFit/>
          </a:bodyPr>
          <a:lstStyle/>
          <a:p>
            <a:pPr algn="ct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Tìm</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hiểu</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bài</a:t>
            </a:r>
            <a:endPar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endParaRPr>
          </a:p>
        </p:txBody>
      </p:sp>
      <p:pic>
        <p:nvPicPr>
          <p:cNvPr id="9" name="Picture 2" descr="Phim hoạt hình học sinh suy nghĩ về câu hỏi png dưới trong suốt | Công cụ  đồ họa PSD Tải xuống miễn phí - Pikbest">
            <a:extLst>
              <a:ext uri="{FF2B5EF4-FFF2-40B4-BE49-F238E27FC236}">
                <a16:creationId xmlns="" xmlns:a16="http://schemas.microsoft.com/office/drawing/2014/main" id="{F37C9A71-AA12-4A7C-A305-95224464D5F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00" t="6572" r="8858" b="6572"/>
          <a:stretch/>
        </p:blipFill>
        <p:spPr bwMode="auto">
          <a:xfrm>
            <a:off x="1475656" y="332656"/>
            <a:ext cx="770336" cy="82458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 xmlns:a16="http://schemas.microsoft.com/office/drawing/2014/main" id="{ABC40595-C08A-4D9C-9993-ED1C44FCE7BE}"/>
              </a:ext>
            </a:extLst>
          </p:cNvPr>
          <p:cNvCxnSpPr>
            <a:cxnSpLocks/>
          </p:cNvCxnSpPr>
          <p:nvPr/>
        </p:nvCxnSpPr>
        <p:spPr>
          <a:xfrm>
            <a:off x="619250" y="1412776"/>
            <a:ext cx="7920880" cy="0"/>
          </a:xfrm>
          <a:prstGeom prst="line">
            <a:avLst/>
          </a:prstGeom>
          <a:ln w="2857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735381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0">
            <a:hlinkClick r:id="" action="ppaction://hlinkshowjump?jump=previousslide" highlightClick="1"/>
          </p:cNvPr>
          <p:cNvSpPr>
            <a:spLocks noChangeArrowheads="1"/>
          </p:cNvSpPr>
          <p:nvPr/>
        </p:nvSpPr>
        <p:spPr bwMode="auto">
          <a:xfrm>
            <a:off x="685800" y="4800600"/>
            <a:ext cx="381000" cy="685800"/>
          </a:xfrm>
          <a:prstGeom prst="actionButtonBackPrevious">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3600" smtClean="0">
              <a:solidFill>
                <a:prstClr val="black"/>
              </a:solidFill>
              <a:latin typeface="Times New Roman" pitchFamily="18" charset="0"/>
            </a:endParaRPr>
          </a:p>
        </p:txBody>
      </p:sp>
      <p:sp>
        <p:nvSpPr>
          <p:cNvPr id="12291" name="AutoShape 12">
            <a:hlinkClick r:id="" action="ppaction://noaction" highlightClick="1"/>
          </p:cNvPr>
          <p:cNvSpPr>
            <a:spLocks noChangeArrowheads="1"/>
          </p:cNvSpPr>
          <p:nvPr/>
        </p:nvSpPr>
        <p:spPr bwMode="auto">
          <a:xfrm>
            <a:off x="4419600" y="1371600"/>
            <a:ext cx="457200" cy="762000"/>
          </a:xfrm>
          <a:prstGeom prst="actionButtonBeginning">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3600" smtClean="0">
              <a:solidFill>
                <a:prstClr val="black"/>
              </a:solidFill>
              <a:latin typeface="Times New Roman" pitchFamily="18" charset="0"/>
            </a:endParaRPr>
          </a:p>
        </p:txBody>
      </p:sp>
      <p:sp>
        <p:nvSpPr>
          <p:cNvPr id="6150" name="Text Box 13"/>
          <p:cNvSpPr txBox="1">
            <a:spLocks noChangeArrowheads="1"/>
          </p:cNvSpPr>
          <p:nvPr/>
        </p:nvSpPr>
        <p:spPr bwMode="auto">
          <a:xfrm>
            <a:off x="395536" y="2276872"/>
            <a:ext cx="8748464" cy="5847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spcBef>
                <a:spcPct val="50000"/>
              </a:spcBef>
            </a:pPr>
            <a:r>
              <a:rPr lang="en-US" sz="3200" b="1" dirty="0">
                <a:solidFill>
                  <a:srgbClr val="70AD47">
                    <a:lumMod val="50000"/>
                  </a:srgbClr>
                </a:solidFill>
                <a:latin typeface="Times New Roman" pitchFamily="18" charset="0"/>
                <a:cs typeface="Times New Roman" pitchFamily="18" charset="0"/>
              </a:rPr>
              <a:t>2/ </a:t>
            </a:r>
            <a:r>
              <a:rPr lang="en-US" sz="3200" b="1" dirty="0" err="1">
                <a:solidFill>
                  <a:srgbClr val="70AD47">
                    <a:lumMod val="50000"/>
                  </a:srgbClr>
                </a:solidFill>
                <a:latin typeface="Times New Roman" pitchFamily="18" charset="0"/>
                <a:cs typeface="Times New Roman" pitchFamily="18" charset="0"/>
              </a:rPr>
              <a:t>Bạn</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nhỏ</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yêu</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những</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sắc</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màu</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nào</a:t>
            </a:r>
            <a:r>
              <a:rPr lang="en-US" sz="3200" b="1" dirty="0">
                <a:solidFill>
                  <a:srgbClr val="70AD47">
                    <a:lumMod val="50000"/>
                  </a:srgbClr>
                </a:solidFill>
                <a:latin typeface="Times New Roman" pitchFamily="18" charset="0"/>
                <a:cs typeface="Times New Roman" pitchFamily="18" charset="0"/>
              </a:rPr>
              <a:t> ? </a:t>
            </a:r>
            <a:r>
              <a:rPr lang="en-US" sz="3200" b="1" dirty="0" err="1">
                <a:solidFill>
                  <a:srgbClr val="70AD47">
                    <a:lumMod val="50000"/>
                  </a:srgbClr>
                </a:solidFill>
                <a:latin typeface="Times New Roman" pitchFamily="18" charset="0"/>
                <a:cs typeface="Times New Roman" pitchFamily="18" charset="0"/>
              </a:rPr>
              <a:t>Vì</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sao</a:t>
            </a:r>
            <a:r>
              <a:rPr lang="en-US" sz="3200" b="1" dirty="0">
                <a:solidFill>
                  <a:srgbClr val="70AD47">
                    <a:lumMod val="50000"/>
                  </a:srgbClr>
                </a:solidFill>
                <a:latin typeface="Times New Roman" pitchFamily="18" charset="0"/>
                <a:cs typeface="Times New Roman" pitchFamily="18" charset="0"/>
              </a:rPr>
              <a:t>? </a:t>
            </a:r>
          </a:p>
        </p:txBody>
      </p:sp>
      <p:sp>
        <p:nvSpPr>
          <p:cNvPr id="2" name="Rectangle 1"/>
          <p:cNvSpPr/>
          <p:nvPr/>
        </p:nvSpPr>
        <p:spPr>
          <a:xfrm>
            <a:off x="3394319" y="332656"/>
            <a:ext cx="2050561" cy="923330"/>
          </a:xfrm>
          <a:prstGeom prst="rect">
            <a:avLst/>
          </a:prstGeom>
        </p:spPr>
        <p:txBody>
          <a:bodyPr wrap="none">
            <a:spAutoFit/>
          </a:bodyPr>
          <a:lstStyle/>
          <a:p>
            <a:pPr lvl="0" algn="ctr"/>
            <a:r>
              <a:rPr lang="en-US" sz="5400" b="1" dirty="0" err="1">
                <a:ln w="13462">
                  <a:solidFill>
                    <a:srgbClr val="ED7D31">
                      <a:lumMod val="60000"/>
                      <a:lumOff val="40000"/>
                    </a:srgbClr>
                  </a:solidFill>
                  <a:prstDash val="solid"/>
                </a:ln>
                <a:solidFill>
                  <a:srgbClr val="C00000"/>
                </a:solidFill>
                <a:effectLst>
                  <a:glow rad="139700">
                    <a:srgbClr val="ED7D31">
                      <a:satMod val="175000"/>
                      <a:alpha val="40000"/>
                    </a:srgbClr>
                  </a:glow>
                  <a:outerShdw dist="38100" dir="2700000" algn="bl" rotWithShape="0">
                    <a:srgbClr val="5B9BD5"/>
                  </a:outerShdw>
                </a:effectLst>
                <a:latin typeface="Times New Roman" pitchFamily="18" charset="0"/>
                <a:cs typeface="Times New Roman" pitchFamily="18" charset="0"/>
              </a:rPr>
              <a:t>Bài</a:t>
            </a:r>
            <a:r>
              <a:rPr lang="en-US" sz="5400" b="1" dirty="0">
                <a:ln w="13462">
                  <a:solidFill>
                    <a:srgbClr val="ED7D31">
                      <a:lumMod val="60000"/>
                      <a:lumOff val="40000"/>
                    </a:srgbClr>
                  </a:solidFill>
                  <a:prstDash val="solid"/>
                </a:ln>
                <a:solidFill>
                  <a:srgbClr val="C00000"/>
                </a:solidFill>
                <a:effectLst>
                  <a:glow rad="139700">
                    <a:srgbClr val="ED7D31">
                      <a:satMod val="175000"/>
                      <a:alpha val="40000"/>
                    </a:srgbClr>
                  </a:glow>
                  <a:outerShdw dist="38100" dir="2700000" algn="bl" rotWithShape="0">
                    <a:srgbClr val="5B9BD5"/>
                  </a:outerShdw>
                </a:effectLst>
                <a:latin typeface="Times New Roman" pitchFamily="18" charset="0"/>
                <a:cs typeface="Times New Roman" pitchFamily="18" charset="0"/>
              </a:rPr>
              <a:t> </a:t>
            </a:r>
            <a:r>
              <a:rPr lang="en-US" sz="5400" b="1" dirty="0" err="1">
                <a:ln w="13462">
                  <a:solidFill>
                    <a:srgbClr val="ED7D31">
                      <a:lumMod val="60000"/>
                      <a:lumOff val="40000"/>
                    </a:srgbClr>
                  </a:solidFill>
                  <a:prstDash val="solid"/>
                </a:ln>
                <a:solidFill>
                  <a:srgbClr val="C00000"/>
                </a:solidFill>
                <a:effectLst>
                  <a:glow rad="139700">
                    <a:srgbClr val="ED7D31">
                      <a:satMod val="175000"/>
                      <a:alpha val="40000"/>
                    </a:srgbClr>
                  </a:glow>
                  <a:outerShdw dist="38100" dir="2700000" algn="bl" rotWithShape="0">
                    <a:srgbClr val="5B9BD5"/>
                  </a:outerShdw>
                </a:effectLst>
                <a:latin typeface="Times New Roman" pitchFamily="18" charset="0"/>
                <a:cs typeface="Times New Roman" pitchFamily="18" charset="0"/>
              </a:rPr>
              <a:t>cũ</a:t>
            </a:r>
            <a:endParaRPr lang="en-US" sz="5400" b="1" dirty="0">
              <a:ln w="13462">
                <a:solidFill>
                  <a:srgbClr val="ED7D31">
                    <a:lumMod val="60000"/>
                    <a:lumOff val="40000"/>
                  </a:srgbClr>
                </a:solidFill>
                <a:prstDash val="solid"/>
              </a:ln>
              <a:solidFill>
                <a:srgbClr val="C00000"/>
              </a:solidFill>
              <a:effectLst>
                <a:glow rad="139700">
                  <a:srgbClr val="ED7D31">
                    <a:satMod val="175000"/>
                    <a:alpha val="40000"/>
                  </a:srgbClr>
                </a:glow>
                <a:outerShdw dist="38100" dir="2700000" algn="bl" rotWithShape="0">
                  <a:srgbClr val="5B9BD5"/>
                </a:outerShdw>
              </a:effectLst>
              <a:latin typeface="Times New Roman" pitchFamily="18" charset="0"/>
              <a:cs typeface="Times New Roman" pitchFamily="18" charset="0"/>
            </a:endParaRPr>
          </a:p>
        </p:txBody>
      </p:sp>
      <p:sp>
        <p:nvSpPr>
          <p:cNvPr id="3" name="Rectangle 2"/>
          <p:cNvSpPr/>
          <p:nvPr/>
        </p:nvSpPr>
        <p:spPr>
          <a:xfrm>
            <a:off x="395536" y="1265281"/>
            <a:ext cx="8280920" cy="584775"/>
          </a:xfrm>
          <a:prstGeom prst="rect">
            <a:avLst/>
          </a:prstGeom>
        </p:spPr>
        <p:txBody>
          <a:bodyPr wrap="square">
            <a:spAutoFit/>
          </a:bodyPr>
          <a:lstStyle/>
          <a:p>
            <a:pPr lvl="0" algn="just">
              <a:spcBef>
                <a:spcPct val="50000"/>
              </a:spcBef>
            </a:pPr>
            <a:r>
              <a:rPr lang="en-US" sz="3200" b="1" dirty="0">
                <a:solidFill>
                  <a:srgbClr val="70AD47">
                    <a:lumMod val="50000"/>
                  </a:srgbClr>
                </a:solidFill>
                <a:latin typeface="Times New Roman" pitchFamily="18" charset="0"/>
                <a:cs typeface="Times New Roman" pitchFamily="18" charset="0"/>
              </a:rPr>
              <a:t>1/ </a:t>
            </a:r>
            <a:r>
              <a:rPr lang="en-US" sz="3200" b="1" dirty="0" err="1">
                <a:solidFill>
                  <a:srgbClr val="70AD47">
                    <a:lumMod val="50000"/>
                  </a:srgbClr>
                </a:solidFill>
                <a:latin typeface="Times New Roman" pitchFamily="18" charset="0"/>
                <a:cs typeface="Times New Roman" pitchFamily="18" charset="0"/>
              </a:rPr>
              <a:t>Đọc</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thuộc</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lòng</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những</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câu</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thơ</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em</a:t>
            </a:r>
            <a:r>
              <a:rPr lang="en-US" sz="3200" b="1" dirty="0">
                <a:solidFill>
                  <a:srgbClr val="70AD47">
                    <a:lumMod val="50000"/>
                  </a:srgbClr>
                </a:solidFill>
                <a:latin typeface="Times New Roman" pitchFamily="18" charset="0"/>
                <a:cs typeface="Times New Roman" pitchFamily="18" charset="0"/>
              </a:rPr>
              <a:t> </a:t>
            </a:r>
            <a:r>
              <a:rPr lang="en-US" sz="3200" b="1" dirty="0" err="1">
                <a:solidFill>
                  <a:srgbClr val="70AD47">
                    <a:lumMod val="50000"/>
                  </a:srgbClr>
                </a:solidFill>
                <a:latin typeface="Times New Roman" pitchFamily="18" charset="0"/>
                <a:cs typeface="Times New Roman" pitchFamily="18" charset="0"/>
              </a:rPr>
              <a:t>thích</a:t>
            </a:r>
            <a:r>
              <a:rPr lang="en-US" sz="3200" b="1" dirty="0">
                <a:solidFill>
                  <a:srgbClr val="70AD47">
                    <a:lumMod val="50000"/>
                  </a:srgbClr>
                </a:solidFill>
                <a:latin typeface="Times New Roman" pitchFamily="18" charset="0"/>
                <a:cs typeface="Times New Roman" pitchFamily="18" charset="0"/>
              </a:rPr>
              <a:t>? </a:t>
            </a:r>
          </a:p>
        </p:txBody>
      </p:sp>
      <p:sp>
        <p:nvSpPr>
          <p:cNvPr id="4" name="Rectangle 3"/>
          <p:cNvSpPr/>
          <p:nvPr/>
        </p:nvSpPr>
        <p:spPr>
          <a:xfrm>
            <a:off x="251520" y="3284984"/>
            <a:ext cx="8640960" cy="584775"/>
          </a:xfrm>
          <a:prstGeom prst="rect">
            <a:avLst/>
          </a:prstGeom>
        </p:spPr>
        <p:txBody>
          <a:bodyPr wrap="square">
            <a:spAutoFit/>
          </a:bodyPr>
          <a:lstStyle/>
          <a:p>
            <a:pPr lvl="0" algn="just">
              <a:spcBef>
                <a:spcPct val="50000"/>
              </a:spcBef>
              <a:buFontTx/>
              <a:buChar char="-"/>
            </a:pP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Bạn</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nhỏ</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yêu</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tất</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cả</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các</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sắc</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màu</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của</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quê</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hương</a:t>
            </a:r>
            <a:r>
              <a:rPr lang="en-US" sz="3200" b="1" dirty="0">
                <a:solidFill>
                  <a:srgbClr val="ED7D31">
                    <a:lumMod val="50000"/>
                  </a:srgbClr>
                </a:solidFill>
                <a:latin typeface="Times New Roman" pitchFamily="18" charset="0"/>
                <a:cs typeface="Times New Roman" pitchFamily="18" charset="0"/>
              </a:rPr>
              <a:t>.</a:t>
            </a:r>
          </a:p>
        </p:txBody>
      </p:sp>
      <p:sp>
        <p:nvSpPr>
          <p:cNvPr id="5" name="Rectangle 4"/>
          <p:cNvSpPr/>
          <p:nvPr/>
        </p:nvSpPr>
        <p:spPr>
          <a:xfrm>
            <a:off x="251520" y="4112448"/>
            <a:ext cx="8640960" cy="1077218"/>
          </a:xfrm>
          <a:prstGeom prst="rect">
            <a:avLst/>
          </a:prstGeom>
        </p:spPr>
        <p:txBody>
          <a:bodyPr wrap="square">
            <a:spAutoFit/>
          </a:bodyPr>
          <a:lstStyle/>
          <a:p>
            <a:pPr lvl="0" algn="just">
              <a:spcBef>
                <a:spcPct val="50000"/>
              </a:spcBef>
              <a:buFontTx/>
              <a:buChar char="-"/>
            </a:pPr>
            <a:r>
              <a:rPr lang="en-US" sz="3200" b="1" dirty="0" smtClean="0">
                <a:solidFill>
                  <a:srgbClr val="ED7D31">
                    <a:lumMod val="50000"/>
                  </a:srgbClr>
                </a:solidFill>
                <a:latin typeface="Times New Roman" pitchFamily="18" charset="0"/>
                <a:cs typeface="Times New Roman" pitchFamily="18" charset="0"/>
              </a:rPr>
              <a:t> </a:t>
            </a:r>
            <a:r>
              <a:rPr lang="en-US" sz="3200" b="1" dirty="0" err="1" smtClean="0">
                <a:solidFill>
                  <a:srgbClr val="ED7D31">
                    <a:lumMod val="50000"/>
                  </a:srgbClr>
                </a:solidFill>
                <a:latin typeface="Times New Roman" pitchFamily="18" charset="0"/>
                <a:cs typeface="Times New Roman" pitchFamily="18" charset="0"/>
              </a:rPr>
              <a:t>Vì</a:t>
            </a:r>
            <a:r>
              <a:rPr lang="en-US" sz="3200" b="1" dirty="0" smtClean="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những</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sắc</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màu</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ấy</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gắn</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với</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những</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cảnh</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vật</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và</a:t>
            </a:r>
            <a:r>
              <a:rPr lang="en-US" sz="3200" b="1" dirty="0">
                <a:solidFill>
                  <a:srgbClr val="ED7D31">
                    <a:lumMod val="50000"/>
                  </a:srgbClr>
                </a:solidFill>
                <a:latin typeface="Times New Roman" pitchFamily="18" charset="0"/>
                <a:cs typeface="Times New Roman" pitchFamily="18" charset="0"/>
              </a:rPr>
              <a:t> con </a:t>
            </a:r>
            <a:r>
              <a:rPr lang="en-US" sz="3200" b="1" dirty="0" err="1">
                <a:solidFill>
                  <a:srgbClr val="ED7D31">
                    <a:lumMod val="50000"/>
                  </a:srgbClr>
                </a:solidFill>
                <a:latin typeface="Times New Roman" pitchFamily="18" charset="0"/>
                <a:cs typeface="Times New Roman" pitchFamily="18" charset="0"/>
              </a:rPr>
              <a:t>ng</a:t>
            </a:r>
            <a:r>
              <a:rPr lang="vi-VN" sz="3200" b="1" dirty="0">
                <a:solidFill>
                  <a:srgbClr val="ED7D31">
                    <a:lumMod val="50000"/>
                  </a:srgbClr>
                </a:solidFill>
                <a:latin typeface="Times New Roman" pitchFamily="18" charset="0"/>
                <a:cs typeface="Times New Roman" pitchFamily="18" charset="0"/>
              </a:rPr>
              <a:t>ư</a:t>
            </a:r>
            <a:r>
              <a:rPr lang="en-US" sz="3200" b="1" dirty="0" err="1">
                <a:solidFill>
                  <a:srgbClr val="ED7D31">
                    <a:lumMod val="50000"/>
                  </a:srgbClr>
                </a:solidFill>
                <a:latin typeface="Times New Roman" pitchFamily="18" charset="0"/>
                <a:cs typeface="Times New Roman" pitchFamily="18" charset="0"/>
              </a:rPr>
              <a:t>ời</a:t>
            </a:r>
            <a:r>
              <a:rPr lang="en-US" sz="3200" b="1" dirty="0">
                <a:solidFill>
                  <a:srgbClr val="ED7D31">
                    <a:lumMod val="50000"/>
                  </a:srgbClr>
                </a:solidFill>
                <a:latin typeface="Times New Roman" pitchFamily="18" charset="0"/>
                <a:cs typeface="Times New Roman" pitchFamily="18" charset="0"/>
              </a:rPr>
              <a:t> </a:t>
            </a:r>
            <a:r>
              <a:rPr lang="en-US" sz="3200" b="1" dirty="0" err="1">
                <a:solidFill>
                  <a:srgbClr val="ED7D31">
                    <a:lumMod val="50000"/>
                  </a:srgbClr>
                </a:solidFill>
                <a:latin typeface="Times New Roman" pitchFamily="18" charset="0"/>
                <a:cs typeface="Times New Roman" pitchFamily="18" charset="0"/>
              </a:rPr>
              <a:t>của</a:t>
            </a:r>
            <a:r>
              <a:rPr lang="en-US" sz="3200" b="1" dirty="0">
                <a:solidFill>
                  <a:srgbClr val="ED7D31">
                    <a:lumMod val="50000"/>
                  </a:srgbClr>
                </a:solidFill>
                <a:latin typeface="Times New Roman" pitchFamily="18" charset="0"/>
                <a:cs typeface="Times New Roman" pitchFamily="18" charset="0"/>
              </a:rPr>
              <a:t> </a:t>
            </a:r>
            <a:r>
              <a:rPr lang="vi-VN" sz="3200" b="1" dirty="0">
                <a:solidFill>
                  <a:srgbClr val="ED7D31">
                    <a:lumMod val="50000"/>
                  </a:srgbClr>
                </a:solidFill>
                <a:latin typeface="Times New Roman" pitchFamily="18" charset="0"/>
                <a:cs typeface="Times New Roman" pitchFamily="18" charset="0"/>
              </a:rPr>
              <a:t>đ</a:t>
            </a:r>
            <a:r>
              <a:rPr lang="en-US" sz="3200" b="1" dirty="0" err="1">
                <a:solidFill>
                  <a:srgbClr val="ED7D31">
                    <a:lumMod val="50000"/>
                  </a:srgbClr>
                </a:solidFill>
                <a:latin typeface="Times New Roman" pitchFamily="18" charset="0"/>
                <a:cs typeface="Times New Roman" pitchFamily="18" charset="0"/>
              </a:rPr>
              <a:t>ất</a:t>
            </a:r>
            <a:r>
              <a:rPr lang="en-US" sz="3200" b="1" dirty="0">
                <a:solidFill>
                  <a:srgbClr val="ED7D31">
                    <a:lumMod val="50000"/>
                  </a:srgbClr>
                </a:solidFill>
                <a:latin typeface="Times New Roman" pitchFamily="18" charset="0"/>
                <a:cs typeface="Times New Roman" pitchFamily="18" charset="0"/>
              </a:rPr>
              <a:t> n</a:t>
            </a:r>
            <a:r>
              <a:rPr lang="vi-VN" sz="3200" b="1" dirty="0">
                <a:solidFill>
                  <a:srgbClr val="ED7D31">
                    <a:lumMod val="50000"/>
                  </a:srgbClr>
                </a:solidFill>
                <a:latin typeface="Times New Roman" pitchFamily="18" charset="0"/>
                <a:cs typeface="Times New Roman" pitchFamily="18" charset="0"/>
              </a:rPr>
              <a:t>ư</a:t>
            </a:r>
            <a:r>
              <a:rPr lang="en-US" sz="3200" b="1" dirty="0" err="1">
                <a:solidFill>
                  <a:srgbClr val="ED7D31">
                    <a:lumMod val="50000"/>
                  </a:srgbClr>
                </a:solidFill>
                <a:latin typeface="Times New Roman" pitchFamily="18" charset="0"/>
                <a:cs typeface="Times New Roman" pitchFamily="18" charset="0"/>
              </a:rPr>
              <a:t>ớc</a:t>
            </a:r>
            <a:r>
              <a:rPr lang="en-US" sz="3200" b="1" dirty="0">
                <a:solidFill>
                  <a:srgbClr val="ED7D31">
                    <a:lumMod val="50000"/>
                  </a:srgbClr>
                </a:solidFill>
                <a:latin typeface="Times New Roman" pitchFamily="18" charset="0"/>
                <a:cs typeface="Times New Roman" pitchFamily="18" charset="0"/>
              </a:rPr>
              <a:t>.  </a:t>
            </a:r>
          </a:p>
        </p:txBody>
      </p:sp>
    </p:spTree>
    <p:extLst>
      <p:ext uri="{BB962C8B-B14F-4D97-AF65-F5344CB8AC3E}">
        <p14:creationId xmlns:p14="http://schemas.microsoft.com/office/powerpoint/2010/main" val="3639922559"/>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50">
                                            <p:txEl>
                                              <p:pRg st="0" end="0"/>
                                            </p:txEl>
                                          </p:spTgt>
                                        </p:tgtEl>
                                        <p:attrNameLst>
                                          <p:attrName>style.visibility</p:attrName>
                                        </p:attrNameLst>
                                      </p:cBhvr>
                                      <p:to>
                                        <p:strVal val="visible"/>
                                      </p:to>
                                    </p:set>
                                    <p:animEffect transition="in" filter="fade">
                                      <p:cBhvr>
                                        <p:cTn id="14" dur="1000"/>
                                        <p:tgtEl>
                                          <p:spTgt spid="6150">
                                            <p:txEl>
                                              <p:pRg st="0" end="0"/>
                                            </p:txEl>
                                          </p:spTgt>
                                        </p:tgtEl>
                                      </p:cBhvr>
                                    </p:animEffect>
                                    <p:anim calcmode="lin" valueType="num">
                                      <p:cBhvr>
                                        <p:cTn id="15" dur="1000" fill="hold"/>
                                        <p:tgtEl>
                                          <p:spTgt spid="615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E4E2BCC-4EBA-4DEC-89A4-57D4B4593375}"/>
              </a:ext>
            </a:extLst>
          </p:cNvPr>
          <p:cNvSpPr>
            <a:spLocks noChangeArrowheads="1"/>
          </p:cNvSpPr>
          <p:nvPr/>
        </p:nvSpPr>
        <p:spPr bwMode="auto">
          <a:xfrm>
            <a:off x="717104" y="2179844"/>
            <a:ext cx="7579754" cy="768181"/>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defRPr/>
            </a:pPr>
            <a:r>
              <a:rPr lang="en-US" sz="2800" b="1" dirty="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Nêu nội dung chính của bài tập đọc.</a:t>
            </a:r>
          </a:p>
        </p:txBody>
      </p:sp>
      <p:sp>
        <p:nvSpPr>
          <p:cNvPr id="10" name="Rectangle 9">
            <a:extLst>
              <a:ext uri="{FF2B5EF4-FFF2-40B4-BE49-F238E27FC236}">
                <a16:creationId xmlns="" xmlns:a16="http://schemas.microsoft.com/office/drawing/2014/main" id="{CE3286EA-CDD1-4824-A562-E0DBAA35C57A}"/>
              </a:ext>
            </a:extLst>
          </p:cNvPr>
          <p:cNvSpPr>
            <a:spLocks noChangeArrowheads="1"/>
          </p:cNvSpPr>
          <p:nvPr/>
        </p:nvSpPr>
        <p:spPr bwMode="auto">
          <a:xfrm>
            <a:off x="717104" y="3429000"/>
            <a:ext cx="7272808" cy="2016224"/>
          </a:xfrm>
          <a:prstGeom prst="rect">
            <a:avLst/>
          </a:prstGeom>
          <a:noFill/>
          <a:ln w="28575">
            <a:solidFill>
              <a:schemeClr val="accent6">
                <a:lumMod val="75000"/>
              </a:schemeClr>
            </a:solid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defRPr/>
            </a:pPr>
            <a:r>
              <a:rPr lang="en-US" altLang="en-US" sz="2800" b="1" dirty="0">
                <a:solidFill>
                  <a:schemeClr val="accent2">
                    <a:lumMod val="50000"/>
                  </a:schemeClr>
                </a:solidFill>
                <a:latin typeface="Times New Roman" pitchFamily="18" charset="0"/>
                <a:cs typeface="Times New Roman" pitchFamily="18" charset="0"/>
              </a:rPr>
              <a:t>- Ca ngợi </a:t>
            </a:r>
            <a:r>
              <a:rPr lang="en-US" altLang="en-US" sz="2800" b="1" dirty="0" err="1">
                <a:solidFill>
                  <a:schemeClr val="accent2">
                    <a:lumMod val="50000"/>
                  </a:schemeClr>
                </a:solidFill>
                <a:latin typeface="Times New Roman" pitchFamily="18" charset="0"/>
                <a:cs typeface="Times New Roman" pitchFamily="18" charset="0"/>
              </a:rPr>
              <a:t>dì</a:t>
            </a:r>
            <a:r>
              <a:rPr lang="en-US" altLang="en-US" sz="2800" b="1" dirty="0">
                <a:solidFill>
                  <a:schemeClr val="accent2">
                    <a:lumMod val="50000"/>
                  </a:schemeClr>
                </a:solidFill>
                <a:latin typeface="Times New Roman" pitchFamily="18" charset="0"/>
                <a:cs typeface="Times New Roman" pitchFamily="18" charset="0"/>
              </a:rPr>
              <a:t> </a:t>
            </a:r>
            <a:r>
              <a:rPr lang="en-US" altLang="en-US" sz="2800" b="1" dirty="0" err="1" smtClean="0">
                <a:solidFill>
                  <a:schemeClr val="accent2">
                    <a:lumMod val="50000"/>
                  </a:schemeClr>
                </a:solidFill>
                <a:latin typeface="Times New Roman" pitchFamily="18" charset="0"/>
                <a:cs typeface="Times New Roman" pitchFamily="18" charset="0"/>
              </a:rPr>
              <a:t>Năm</a:t>
            </a:r>
            <a:r>
              <a:rPr lang="en-US" altLang="en-US" sz="2800" b="1" dirty="0" smtClean="0">
                <a:solidFill>
                  <a:schemeClr val="accent2">
                    <a:lumMod val="50000"/>
                  </a:schemeClr>
                </a:solidFill>
                <a:latin typeface="Times New Roman" pitchFamily="18" charset="0"/>
                <a:cs typeface="Times New Roman" pitchFamily="18" charset="0"/>
              </a:rPr>
              <a:t>, </a:t>
            </a:r>
            <a:r>
              <a:rPr lang="en-US" altLang="en-US" sz="2800" b="1" dirty="0" err="1">
                <a:solidFill>
                  <a:schemeClr val="accent2">
                    <a:lumMod val="50000"/>
                  </a:schemeClr>
                </a:solidFill>
                <a:latin typeface="Times New Roman" pitchFamily="18" charset="0"/>
                <a:cs typeface="Times New Roman" pitchFamily="18" charset="0"/>
              </a:rPr>
              <a:t>dũng</a:t>
            </a:r>
            <a:r>
              <a:rPr lang="en-US" altLang="en-US" sz="2800" b="1" dirty="0">
                <a:solidFill>
                  <a:schemeClr val="accent2">
                    <a:lumMod val="50000"/>
                  </a:schemeClr>
                </a:solidFill>
                <a:latin typeface="Times New Roman" pitchFamily="18" charset="0"/>
                <a:cs typeface="Times New Roman" pitchFamily="18" charset="0"/>
              </a:rPr>
              <a:t> </a:t>
            </a:r>
            <a:r>
              <a:rPr lang="en-US" altLang="en-US" sz="2800" b="1" dirty="0" err="1" smtClean="0">
                <a:solidFill>
                  <a:schemeClr val="accent2">
                    <a:lumMod val="50000"/>
                  </a:schemeClr>
                </a:solidFill>
                <a:latin typeface="Times New Roman" pitchFamily="18" charset="0"/>
                <a:cs typeface="Times New Roman" pitchFamily="18" charset="0"/>
              </a:rPr>
              <a:t>cảm</a:t>
            </a:r>
            <a:r>
              <a:rPr lang="en-US" altLang="en-US" sz="2800" b="1" dirty="0" smtClean="0">
                <a:solidFill>
                  <a:schemeClr val="accent2">
                    <a:lumMod val="50000"/>
                  </a:schemeClr>
                </a:solidFill>
                <a:latin typeface="Times New Roman" pitchFamily="18" charset="0"/>
                <a:cs typeface="Times New Roman" pitchFamily="18" charset="0"/>
              </a:rPr>
              <a:t>, </a:t>
            </a:r>
            <a:r>
              <a:rPr lang="en-US" altLang="en-US" sz="2800" b="1" dirty="0" err="1" smtClean="0">
                <a:solidFill>
                  <a:schemeClr val="accent2">
                    <a:lumMod val="50000"/>
                  </a:schemeClr>
                </a:solidFill>
                <a:latin typeface="Times New Roman" pitchFamily="18" charset="0"/>
                <a:cs typeface="Times New Roman" pitchFamily="18" charset="0"/>
              </a:rPr>
              <a:t>mưu</a:t>
            </a:r>
            <a:r>
              <a:rPr lang="en-US" altLang="en-US" sz="2800" b="1" dirty="0" smtClean="0">
                <a:solidFill>
                  <a:schemeClr val="accent2">
                    <a:lumMod val="50000"/>
                  </a:schemeClr>
                </a:solidFill>
                <a:latin typeface="Times New Roman" pitchFamily="18" charset="0"/>
                <a:cs typeface="Times New Roman" pitchFamily="18" charset="0"/>
              </a:rPr>
              <a:t> </a:t>
            </a:r>
            <a:r>
              <a:rPr lang="en-US" altLang="en-US" sz="2800" b="1" dirty="0" err="1" smtClean="0">
                <a:solidFill>
                  <a:schemeClr val="accent2">
                    <a:lumMod val="50000"/>
                  </a:schemeClr>
                </a:solidFill>
                <a:latin typeface="Times New Roman" pitchFamily="18" charset="0"/>
                <a:cs typeface="Times New Roman" pitchFamily="18" charset="0"/>
              </a:rPr>
              <a:t>trí</a:t>
            </a:r>
            <a:r>
              <a:rPr lang="en-US" altLang="en-US" sz="2800" b="1" dirty="0" smtClean="0">
                <a:solidFill>
                  <a:schemeClr val="accent2">
                    <a:lumMod val="50000"/>
                  </a:schemeClr>
                </a:solidFill>
                <a:latin typeface="Times New Roman" pitchFamily="18" charset="0"/>
                <a:cs typeface="Times New Roman" pitchFamily="18" charset="0"/>
              </a:rPr>
              <a:t> </a:t>
            </a:r>
            <a:r>
              <a:rPr lang="en-US" altLang="en-US" sz="2800" b="1" dirty="0">
                <a:solidFill>
                  <a:schemeClr val="accent2">
                    <a:lumMod val="50000"/>
                  </a:schemeClr>
                </a:solidFill>
                <a:latin typeface="Times New Roman" pitchFamily="18" charset="0"/>
                <a:cs typeface="Times New Roman" pitchFamily="18" charset="0"/>
              </a:rPr>
              <a:t>lừa giặc,  cứu cán bộ cách mạng.</a:t>
            </a:r>
          </a:p>
        </p:txBody>
      </p:sp>
      <p:sp>
        <p:nvSpPr>
          <p:cNvPr id="8" name="Rectangle 7">
            <a:extLst>
              <a:ext uri="{FF2B5EF4-FFF2-40B4-BE49-F238E27FC236}">
                <a16:creationId xmlns="" xmlns:a16="http://schemas.microsoft.com/office/drawing/2014/main" id="{B2C33004-0F96-4379-904A-272F431545D9}"/>
              </a:ext>
            </a:extLst>
          </p:cNvPr>
          <p:cNvSpPr/>
          <p:nvPr/>
        </p:nvSpPr>
        <p:spPr>
          <a:xfrm>
            <a:off x="1763688" y="595767"/>
            <a:ext cx="7186613" cy="746358"/>
          </a:xfrm>
          <a:prstGeom prst="rect">
            <a:avLst/>
          </a:prstGeom>
          <a:noFill/>
        </p:spPr>
        <p:txBody>
          <a:bodyPr wrap="square" lIns="68580" tIns="34290" rIns="68580" bIns="34290">
            <a:spAutoFit/>
          </a:bodyPr>
          <a:lstStyle/>
          <a:p>
            <a:pPr algn="ct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Tìm</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hiểu</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bài</a:t>
            </a:r>
            <a:endPar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endParaRPr>
          </a:p>
        </p:txBody>
      </p:sp>
      <p:pic>
        <p:nvPicPr>
          <p:cNvPr id="9" name="Picture 2" descr="Phim hoạt hình học sinh suy nghĩ về câu hỏi png dưới trong suốt | Công cụ  đồ họa PSD Tải xuống miễn phí - Pikbest">
            <a:extLst>
              <a:ext uri="{FF2B5EF4-FFF2-40B4-BE49-F238E27FC236}">
                <a16:creationId xmlns="" xmlns:a16="http://schemas.microsoft.com/office/drawing/2014/main" id="{F37C9A71-AA12-4A7C-A305-95224464D5F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00" t="6572" r="8858" b="6572"/>
          <a:stretch/>
        </p:blipFill>
        <p:spPr bwMode="auto">
          <a:xfrm>
            <a:off x="1475656" y="490606"/>
            <a:ext cx="770336" cy="82458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 xmlns:a16="http://schemas.microsoft.com/office/drawing/2014/main" id="{ABC40595-C08A-4D9C-9993-ED1C44FCE7BE}"/>
              </a:ext>
            </a:extLst>
          </p:cNvPr>
          <p:cNvCxnSpPr>
            <a:cxnSpLocks/>
          </p:cNvCxnSpPr>
          <p:nvPr/>
        </p:nvCxnSpPr>
        <p:spPr>
          <a:xfrm>
            <a:off x="683568" y="1772816"/>
            <a:ext cx="7920880" cy="0"/>
          </a:xfrm>
          <a:prstGeom prst="line">
            <a:avLst/>
          </a:prstGeom>
          <a:ln w="2857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595479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1BBF0F9-20B7-49B3-A8EF-C2ECFEE97802}"/>
              </a:ext>
            </a:extLst>
          </p:cNvPr>
          <p:cNvSpPr>
            <a:spLocks noGrp="1"/>
          </p:cNvSpPr>
          <p:nvPr>
            <p:ph type="title"/>
          </p:nvPr>
        </p:nvSpPr>
        <p:spPr>
          <a:xfrm>
            <a:off x="1403648" y="116632"/>
            <a:ext cx="5959574" cy="543594"/>
          </a:xfrm>
        </p:spPr>
        <p:txBody>
          <a:bodyPr>
            <a:normAutofit fontScale="90000"/>
          </a:bodyPr>
          <a:lstStyle/>
          <a:p>
            <a:pPr algn="ctr"/>
            <a:r>
              <a:rPr lang="en-US" dirty="0" err="1" smtClean="0">
                <a:latin typeface="Times New Roman" pitchFamily="18" charset="0"/>
                <a:cs typeface="Times New Roman" pitchFamily="18" charset="0"/>
              </a:rPr>
              <a:t>Thứ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4 </a:t>
            </a: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10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2021</a:t>
            </a:r>
            <a:endParaRPr lang="en-US" dirty="0">
              <a:latin typeface="Times New Roman" pitchFamily="18" charset="0"/>
              <a:cs typeface="Times New Roman" pitchFamily="18" charset="0"/>
            </a:endParaRPr>
          </a:p>
        </p:txBody>
      </p:sp>
      <p:sp>
        <p:nvSpPr>
          <p:cNvPr id="5" name="Rectangle 4">
            <a:extLst>
              <a:ext uri="{FF2B5EF4-FFF2-40B4-BE49-F238E27FC236}">
                <a16:creationId xmlns="" xmlns:a16="http://schemas.microsoft.com/office/drawing/2014/main" id="{E299CF40-FD91-443C-A38F-89118994D1AA}"/>
              </a:ext>
            </a:extLst>
          </p:cNvPr>
          <p:cNvSpPr/>
          <p:nvPr/>
        </p:nvSpPr>
        <p:spPr>
          <a:xfrm>
            <a:off x="1306182" y="1327191"/>
            <a:ext cx="6401562" cy="975268"/>
          </a:xfrm>
          <a:prstGeom prst="rect">
            <a:avLst/>
          </a:prstGeom>
          <a:noFill/>
          <a:ln>
            <a:noFill/>
          </a:ln>
        </p:spPr>
        <p:txBody>
          <a:bodyPr wrap="square" lIns="51435" tIns="25718" rIns="51435" bIns="25718">
            <a:spAutoFit/>
          </a:bodyPr>
          <a:lstStyle/>
          <a:p>
            <a:pPr algn="ctr"/>
            <a:r>
              <a:rPr lang="en-US" sz="4000" b="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rPr>
              <a:t>Lòng</a:t>
            </a:r>
            <a:r>
              <a:rPr lang="en-US" sz="4000" b="1" dirty="0"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rPr>
              <a:t>dân</a:t>
            </a:r>
            <a:endParaRPr lang="en-US" sz="4000" b="1" dirty="0"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endParaRPr>
          </a:p>
          <a:p>
            <a:pPr lvl="6" algn="ctr"/>
            <a:r>
              <a:rPr lang="en-US" sz="2000" b="1" i="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rPr>
              <a:t>Nguyễn</a:t>
            </a:r>
            <a:r>
              <a:rPr lang="en-US" sz="2000" b="1" i="1" dirty="0"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rPr>
              <a:t> </a:t>
            </a:r>
            <a:r>
              <a:rPr lang="en-US" sz="2000" b="1" i="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rPr>
              <a:t>Văn</a:t>
            </a:r>
            <a:r>
              <a:rPr lang="en-US" sz="2000" b="1" i="1" dirty="0"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rPr>
              <a:t> </a:t>
            </a:r>
            <a:r>
              <a:rPr lang="en-US" sz="2000" b="1" i="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rPr>
              <a:t>Xe</a:t>
            </a:r>
            <a:endParaRPr lang="en-US" sz="12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endParaRPr>
          </a:p>
        </p:txBody>
      </p:sp>
      <p:sp>
        <p:nvSpPr>
          <p:cNvPr id="6" name="Rectangle 5"/>
          <p:cNvSpPr/>
          <p:nvPr/>
        </p:nvSpPr>
        <p:spPr>
          <a:xfrm>
            <a:off x="3131840" y="727027"/>
            <a:ext cx="2286000" cy="600164"/>
          </a:xfrm>
          <a:prstGeom prst="rect">
            <a:avLst/>
          </a:prstGeom>
        </p:spPr>
        <p:txBody>
          <a:bodyPr wrap="square">
            <a:spAutoFit/>
          </a:bodyPr>
          <a:lstStyle/>
          <a:p>
            <a:pPr algn="ctr"/>
            <a:r>
              <a:rPr lang="en-US" sz="3300" dirty="0" err="1" smtClean="0">
                <a:solidFill>
                  <a:prstClr val="black"/>
                </a:solidFill>
                <a:latin typeface="Times New Roman" pitchFamily="18" charset="0"/>
                <a:ea typeface="+mj-ea"/>
                <a:cs typeface="Times New Roman" pitchFamily="18" charset="0"/>
              </a:rPr>
              <a:t>Tập</a:t>
            </a:r>
            <a:r>
              <a:rPr lang="en-US" sz="3300" dirty="0" smtClean="0">
                <a:solidFill>
                  <a:prstClr val="black"/>
                </a:solidFill>
                <a:latin typeface="Times New Roman" pitchFamily="18" charset="0"/>
                <a:ea typeface="+mj-ea"/>
                <a:cs typeface="Times New Roman" pitchFamily="18" charset="0"/>
              </a:rPr>
              <a:t> </a:t>
            </a:r>
            <a:r>
              <a:rPr lang="en-US" sz="3300" dirty="0" err="1" smtClean="0">
                <a:solidFill>
                  <a:prstClr val="black"/>
                </a:solidFill>
                <a:latin typeface="Times New Roman" pitchFamily="18" charset="0"/>
                <a:ea typeface="+mj-ea"/>
                <a:cs typeface="Times New Roman" pitchFamily="18" charset="0"/>
              </a:rPr>
              <a:t>đọc</a:t>
            </a:r>
            <a:endParaRPr lang="en-US" dirty="0"/>
          </a:p>
        </p:txBody>
      </p:sp>
      <p:sp>
        <p:nvSpPr>
          <p:cNvPr id="7" name="Rectangle 6">
            <a:extLst>
              <a:ext uri="{FF2B5EF4-FFF2-40B4-BE49-F238E27FC236}">
                <a16:creationId xmlns="" xmlns:a16="http://schemas.microsoft.com/office/drawing/2014/main" id="{CE3286EA-CDD1-4824-A562-E0DBAA35C57A}"/>
              </a:ext>
            </a:extLst>
          </p:cNvPr>
          <p:cNvSpPr>
            <a:spLocks noChangeArrowheads="1"/>
          </p:cNvSpPr>
          <p:nvPr/>
        </p:nvSpPr>
        <p:spPr bwMode="auto">
          <a:xfrm>
            <a:off x="683568" y="2420888"/>
            <a:ext cx="8352927" cy="2016224"/>
          </a:xfrm>
          <a:prstGeom prst="rect">
            <a:avLst/>
          </a:prstGeom>
          <a:noFill/>
          <a:ln w="28575">
            <a:solidFill>
              <a:schemeClr val="accent6">
                <a:lumMod val="75000"/>
              </a:schemeClr>
            </a:solid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defRPr/>
            </a:pPr>
            <a:r>
              <a:rPr lang="en-US" altLang="en-US" sz="3600" b="1" dirty="0" err="1" smtClean="0">
                <a:solidFill>
                  <a:srgbClr val="FF0000"/>
                </a:solidFill>
                <a:latin typeface="Times New Roman" pitchFamily="18" charset="0"/>
                <a:cs typeface="Times New Roman" pitchFamily="18" charset="0"/>
              </a:rPr>
              <a:t>Nội</a:t>
            </a:r>
            <a:r>
              <a:rPr lang="en-US" altLang="en-US" sz="3600" b="1" dirty="0" smtClean="0">
                <a:solidFill>
                  <a:srgbClr val="FF0000"/>
                </a:solidFill>
                <a:latin typeface="Times New Roman" pitchFamily="18" charset="0"/>
                <a:cs typeface="Times New Roman" pitchFamily="18" charset="0"/>
              </a:rPr>
              <a:t> dung: </a:t>
            </a:r>
            <a:r>
              <a:rPr lang="en-US" altLang="en-US" sz="3600" b="1" dirty="0" err="1" smtClean="0">
                <a:solidFill>
                  <a:schemeClr val="accent2">
                    <a:lumMod val="50000"/>
                  </a:schemeClr>
                </a:solidFill>
                <a:latin typeface="Times New Roman" pitchFamily="18" charset="0"/>
                <a:cs typeface="Times New Roman" pitchFamily="18" charset="0"/>
              </a:rPr>
              <a:t>Ca</a:t>
            </a:r>
            <a:r>
              <a:rPr lang="en-US" altLang="en-US" sz="3600" b="1" dirty="0" smtClean="0">
                <a:solidFill>
                  <a:schemeClr val="accent2">
                    <a:lumMod val="50000"/>
                  </a:schemeClr>
                </a:solidFill>
                <a:latin typeface="Times New Roman" pitchFamily="18" charset="0"/>
                <a:cs typeface="Times New Roman" pitchFamily="18" charset="0"/>
              </a:rPr>
              <a:t> </a:t>
            </a:r>
            <a:r>
              <a:rPr lang="en-US" altLang="en-US" sz="3600" b="1" dirty="0">
                <a:solidFill>
                  <a:schemeClr val="accent2">
                    <a:lumMod val="50000"/>
                  </a:schemeClr>
                </a:solidFill>
                <a:latin typeface="Times New Roman" pitchFamily="18" charset="0"/>
                <a:cs typeface="Times New Roman" pitchFamily="18" charset="0"/>
              </a:rPr>
              <a:t>ngợi </a:t>
            </a:r>
            <a:r>
              <a:rPr lang="en-US" altLang="en-US" sz="3600" b="1" dirty="0" err="1">
                <a:solidFill>
                  <a:schemeClr val="accent2">
                    <a:lumMod val="50000"/>
                  </a:schemeClr>
                </a:solidFill>
                <a:latin typeface="Times New Roman" pitchFamily="18" charset="0"/>
                <a:cs typeface="Times New Roman" pitchFamily="18" charset="0"/>
              </a:rPr>
              <a:t>dì</a:t>
            </a:r>
            <a:r>
              <a:rPr lang="en-US" altLang="en-US" sz="3600" b="1" dirty="0">
                <a:solidFill>
                  <a:schemeClr val="accent2">
                    <a:lumMod val="50000"/>
                  </a:schemeClr>
                </a:solidFill>
                <a:latin typeface="Times New Roman" pitchFamily="18" charset="0"/>
                <a:cs typeface="Times New Roman" pitchFamily="18" charset="0"/>
              </a:rPr>
              <a:t> </a:t>
            </a:r>
            <a:r>
              <a:rPr lang="en-US" altLang="en-US" sz="3600" b="1" dirty="0" err="1" smtClean="0">
                <a:solidFill>
                  <a:schemeClr val="accent2">
                    <a:lumMod val="50000"/>
                  </a:schemeClr>
                </a:solidFill>
                <a:latin typeface="Times New Roman" pitchFamily="18" charset="0"/>
                <a:cs typeface="Times New Roman" pitchFamily="18" charset="0"/>
              </a:rPr>
              <a:t>Năm</a:t>
            </a:r>
            <a:r>
              <a:rPr lang="en-US" altLang="en-US" sz="3600" b="1" dirty="0" smtClean="0">
                <a:solidFill>
                  <a:schemeClr val="accent2">
                    <a:lumMod val="50000"/>
                  </a:schemeClr>
                </a:solidFill>
                <a:latin typeface="Times New Roman" pitchFamily="18" charset="0"/>
                <a:cs typeface="Times New Roman" pitchFamily="18" charset="0"/>
              </a:rPr>
              <a:t>, </a:t>
            </a:r>
            <a:r>
              <a:rPr lang="en-US" altLang="en-US" sz="3600" b="1" dirty="0" err="1">
                <a:solidFill>
                  <a:schemeClr val="accent2">
                    <a:lumMod val="50000"/>
                  </a:schemeClr>
                </a:solidFill>
                <a:latin typeface="Times New Roman" pitchFamily="18" charset="0"/>
                <a:cs typeface="Times New Roman" pitchFamily="18" charset="0"/>
              </a:rPr>
              <a:t>dũng</a:t>
            </a:r>
            <a:r>
              <a:rPr lang="en-US" altLang="en-US" sz="3600" b="1" dirty="0">
                <a:solidFill>
                  <a:schemeClr val="accent2">
                    <a:lumMod val="50000"/>
                  </a:schemeClr>
                </a:solidFill>
                <a:latin typeface="Times New Roman" pitchFamily="18" charset="0"/>
                <a:cs typeface="Times New Roman" pitchFamily="18" charset="0"/>
              </a:rPr>
              <a:t> </a:t>
            </a:r>
            <a:r>
              <a:rPr lang="en-US" altLang="en-US" sz="3600" b="1" dirty="0" err="1" smtClean="0">
                <a:solidFill>
                  <a:schemeClr val="accent2">
                    <a:lumMod val="50000"/>
                  </a:schemeClr>
                </a:solidFill>
                <a:latin typeface="Times New Roman" pitchFamily="18" charset="0"/>
                <a:cs typeface="Times New Roman" pitchFamily="18" charset="0"/>
              </a:rPr>
              <a:t>cảm</a:t>
            </a:r>
            <a:r>
              <a:rPr lang="en-US" altLang="en-US" sz="3600" b="1" dirty="0" smtClean="0">
                <a:solidFill>
                  <a:schemeClr val="accent2">
                    <a:lumMod val="50000"/>
                  </a:schemeClr>
                </a:solidFill>
                <a:latin typeface="Times New Roman" pitchFamily="18" charset="0"/>
                <a:cs typeface="Times New Roman" pitchFamily="18" charset="0"/>
              </a:rPr>
              <a:t>, </a:t>
            </a:r>
            <a:r>
              <a:rPr lang="en-US" altLang="en-US" sz="3600" b="1" dirty="0" err="1" smtClean="0">
                <a:solidFill>
                  <a:schemeClr val="accent2">
                    <a:lumMod val="50000"/>
                  </a:schemeClr>
                </a:solidFill>
                <a:latin typeface="Times New Roman" pitchFamily="18" charset="0"/>
                <a:cs typeface="Times New Roman" pitchFamily="18" charset="0"/>
              </a:rPr>
              <a:t>mưu</a:t>
            </a:r>
            <a:r>
              <a:rPr lang="en-US" altLang="en-US" sz="3600" b="1" dirty="0" smtClean="0">
                <a:solidFill>
                  <a:schemeClr val="accent2">
                    <a:lumMod val="50000"/>
                  </a:schemeClr>
                </a:solidFill>
                <a:latin typeface="Times New Roman" pitchFamily="18" charset="0"/>
                <a:cs typeface="Times New Roman" pitchFamily="18" charset="0"/>
              </a:rPr>
              <a:t> </a:t>
            </a:r>
            <a:r>
              <a:rPr lang="en-US" altLang="en-US" sz="3600" b="1" dirty="0" err="1" smtClean="0">
                <a:solidFill>
                  <a:schemeClr val="accent2">
                    <a:lumMod val="50000"/>
                  </a:schemeClr>
                </a:solidFill>
                <a:latin typeface="Times New Roman" pitchFamily="18" charset="0"/>
                <a:cs typeface="Times New Roman" pitchFamily="18" charset="0"/>
              </a:rPr>
              <a:t>trí</a:t>
            </a:r>
            <a:r>
              <a:rPr lang="en-US" altLang="en-US" sz="3600" b="1" dirty="0" smtClean="0">
                <a:solidFill>
                  <a:schemeClr val="accent2">
                    <a:lumMod val="50000"/>
                  </a:schemeClr>
                </a:solidFill>
                <a:latin typeface="Times New Roman" pitchFamily="18" charset="0"/>
                <a:cs typeface="Times New Roman" pitchFamily="18" charset="0"/>
              </a:rPr>
              <a:t> </a:t>
            </a:r>
            <a:r>
              <a:rPr lang="en-US" altLang="en-US" sz="3600" b="1" dirty="0">
                <a:solidFill>
                  <a:schemeClr val="accent2">
                    <a:lumMod val="50000"/>
                  </a:schemeClr>
                </a:solidFill>
                <a:latin typeface="Times New Roman" pitchFamily="18" charset="0"/>
                <a:cs typeface="Times New Roman" pitchFamily="18" charset="0"/>
              </a:rPr>
              <a:t>lừa giặc,  cứu cán bộ cách mạng.</a:t>
            </a:r>
          </a:p>
        </p:txBody>
      </p:sp>
    </p:spTree>
    <p:extLst>
      <p:ext uri="{BB962C8B-B14F-4D97-AF65-F5344CB8AC3E}">
        <p14:creationId xmlns:p14="http://schemas.microsoft.com/office/powerpoint/2010/main" val="2773654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BBF0F9-20B7-49B3-A8EF-C2ECFEE9780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3C77F1A-84B5-48C0-878C-58E0BF9FBD63}"/>
              </a:ext>
            </a:extLst>
          </p:cNvPr>
          <p:cNvSpPr>
            <a:spLocks noGrp="1"/>
          </p:cNvSpPr>
          <p:nvPr>
            <p:ph idx="1"/>
          </p:nvPr>
        </p:nvSpPr>
        <p:spPr/>
        <p:txBody>
          <a:bodyPr/>
          <a:lstStyle/>
          <a:p>
            <a:endParaRPr lang="en-US"/>
          </a:p>
        </p:txBody>
      </p:sp>
      <p:pic>
        <p:nvPicPr>
          <p:cNvPr id="1026" name="Picture 2" descr="999+ Hình nền Powerpoint chuyên nghiệp &amp;quot;Tải ngay &amp;quot; miễn phí">
            <a:extLst>
              <a:ext uri="{FF2B5EF4-FFF2-40B4-BE49-F238E27FC236}">
                <a16:creationId xmlns="" xmlns:a16="http://schemas.microsoft.com/office/drawing/2014/main" id="{85CB179C-E18D-406D-91D2-E0B803580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74" t="4893" r="6895" b="648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 xmlns:a16="http://schemas.microsoft.com/office/drawing/2014/main" id="{CD223CF3-BD6F-4BFD-9C8E-E59DC2551979}"/>
              </a:ext>
            </a:extLst>
          </p:cNvPr>
          <p:cNvSpPr/>
          <p:nvPr/>
        </p:nvSpPr>
        <p:spPr>
          <a:xfrm>
            <a:off x="2859879" y="704620"/>
            <a:ext cx="6401562" cy="1190712"/>
          </a:xfrm>
          <a:prstGeom prst="rect">
            <a:avLst/>
          </a:prstGeom>
          <a:noFill/>
          <a:ln>
            <a:noFill/>
          </a:ln>
        </p:spPr>
        <p:txBody>
          <a:bodyPr wrap="square" lIns="51435" tIns="25718" rIns="51435" bIns="25718">
            <a:spAutoFit/>
          </a:bodyPr>
          <a:lstStyle/>
          <a:p>
            <a:pPr algn="ctr"/>
            <a:r>
              <a:rPr lang="en-US" sz="5400" b="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rPr>
              <a:t>LÒNG DÂN</a:t>
            </a:r>
          </a:p>
          <a:p>
            <a:pPr lvl="6" algn="ctr"/>
            <a:r>
              <a:rPr lang="en-US" sz="2000" b="1" i="1" dirty="0" err="1">
                <a:ln w="0">
                  <a:solidFill>
                    <a:schemeClr val="accent6">
                      <a:lumMod val="75000"/>
                    </a:schemeClr>
                  </a:solidFill>
                </a:ln>
                <a:solidFill>
                  <a:schemeClr val="accent6">
                    <a:lumMod val="50000"/>
                  </a:schemeClr>
                </a:solidFill>
                <a:effectLst>
                  <a:reflection blurRad="6350" stA="53000" endA="300" endPos="35500" dir="5400000" sy="-90000" algn="bl" rotWithShape="0"/>
                </a:effectLst>
              </a:rPr>
              <a:t>Nguyễn</a:t>
            </a:r>
            <a:r>
              <a:rPr lang="en-US" sz="20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rPr>
              <a:t> </a:t>
            </a:r>
            <a:r>
              <a:rPr lang="en-US" sz="2000" b="1" i="1" dirty="0" err="1">
                <a:ln w="0">
                  <a:solidFill>
                    <a:schemeClr val="accent6">
                      <a:lumMod val="75000"/>
                    </a:schemeClr>
                  </a:solidFill>
                </a:ln>
                <a:solidFill>
                  <a:schemeClr val="accent6">
                    <a:lumMod val="50000"/>
                  </a:schemeClr>
                </a:solidFill>
                <a:effectLst>
                  <a:reflection blurRad="6350" stA="53000" endA="300" endPos="35500" dir="5400000" sy="-90000" algn="bl" rotWithShape="0"/>
                </a:effectLst>
              </a:rPr>
              <a:t>Văn</a:t>
            </a:r>
            <a:r>
              <a:rPr lang="en-US" sz="20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rPr>
              <a:t> Xe</a:t>
            </a:r>
            <a:endParaRPr lang="en-US" sz="12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endParaRPr>
          </a:p>
        </p:txBody>
      </p:sp>
      <p:sp>
        <p:nvSpPr>
          <p:cNvPr id="23" name="Text Box 96">
            <a:extLst>
              <a:ext uri="{FF2B5EF4-FFF2-40B4-BE49-F238E27FC236}">
                <a16:creationId xmlns="" xmlns:a16="http://schemas.microsoft.com/office/drawing/2014/main" id="{6E7BC898-8F7F-40E2-8E66-65B2FD2F9EF8}"/>
              </a:ext>
            </a:extLst>
          </p:cNvPr>
          <p:cNvSpPr txBox="1">
            <a:spLocks noChangeArrowheads="1"/>
          </p:cNvSpPr>
          <p:nvPr/>
        </p:nvSpPr>
        <p:spPr bwMode="gray">
          <a:xfrm>
            <a:off x="1403648" y="5301208"/>
            <a:ext cx="61926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400" b="1" dirty="0" err="1">
                <a:solidFill>
                  <a:srgbClr val="2D2D8A"/>
                </a:solidFill>
                <a:cs typeface="Arial" panose="020B0604020202020204" pitchFamily="34" charset="0"/>
              </a:rPr>
              <a:t>Luyện</a:t>
            </a:r>
            <a:r>
              <a:rPr lang="en-US" altLang="en-US" sz="5400" b="1" dirty="0">
                <a:solidFill>
                  <a:srgbClr val="2D2D8A"/>
                </a:solidFill>
                <a:cs typeface="Arial" panose="020B0604020202020204" pitchFamily="34" charset="0"/>
              </a:rPr>
              <a:t> </a:t>
            </a:r>
            <a:r>
              <a:rPr lang="en-US" altLang="en-US" sz="5400" b="1" dirty="0" err="1">
                <a:solidFill>
                  <a:srgbClr val="2D2D8A"/>
                </a:solidFill>
                <a:cs typeface="Arial" panose="020B0604020202020204" pitchFamily="34" charset="0"/>
              </a:rPr>
              <a:t>đọc</a:t>
            </a:r>
            <a:r>
              <a:rPr lang="en-US" altLang="en-US" sz="5400" b="1" dirty="0">
                <a:solidFill>
                  <a:srgbClr val="2D2D8A"/>
                </a:solidFill>
                <a:cs typeface="Arial" panose="020B0604020202020204" pitchFamily="34" charset="0"/>
              </a:rPr>
              <a:t> hay</a:t>
            </a:r>
          </a:p>
        </p:txBody>
      </p:sp>
      <p:pic>
        <p:nvPicPr>
          <p:cNvPr id="11" name="Picture 10">
            <a:extLst>
              <a:ext uri="{FF2B5EF4-FFF2-40B4-BE49-F238E27FC236}">
                <a16:creationId xmlns="" xmlns:a16="http://schemas.microsoft.com/office/drawing/2014/main" id="{B5C02523-17B2-4A5C-BE92-EB549C9CC8D2}"/>
              </a:ext>
            </a:extLst>
          </p:cNvPr>
          <p:cNvPicPr>
            <a:picLocks noChangeAspect="1"/>
          </p:cNvPicPr>
          <p:nvPr/>
        </p:nvPicPr>
        <p:blipFill rotWithShape="1">
          <a:blip r:embed="rId3"/>
          <a:srcRect l="16138" t="19584" r="18500" b="5900"/>
          <a:stretch/>
        </p:blipFill>
        <p:spPr>
          <a:xfrm>
            <a:off x="2317023" y="2060848"/>
            <a:ext cx="4287551" cy="3055037"/>
          </a:xfrm>
          <a:prstGeom prst="rect">
            <a:avLst/>
          </a:prstGeom>
        </p:spPr>
      </p:pic>
    </p:spTree>
    <p:extLst>
      <p:ext uri="{BB962C8B-B14F-4D97-AF65-F5344CB8AC3E}">
        <p14:creationId xmlns:p14="http://schemas.microsoft.com/office/powerpoint/2010/main" val="248767438"/>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F0E8151-CF4B-441F-BA80-EE31611B6A05}"/>
              </a:ext>
            </a:extLst>
          </p:cNvPr>
          <p:cNvSpPr/>
          <p:nvPr/>
        </p:nvSpPr>
        <p:spPr>
          <a:xfrm>
            <a:off x="1194717" y="421142"/>
            <a:ext cx="7186613" cy="746358"/>
          </a:xfrm>
          <a:prstGeom prst="rect">
            <a:avLst/>
          </a:prstGeom>
          <a:noFill/>
        </p:spPr>
        <p:txBody>
          <a:bodyPr wrap="square" lIns="68580" tIns="34290" rIns="68580" bIns="34290">
            <a:spAutoFit/>
          </a:bodyPr>
          <a:lstStyle/>
          <a:p>
            <a:pPr algn="ct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Luyện</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đọc</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hay</a:t>
            </a:r>
          </a:p>
        </p:txBody>
      </p:sp>
      <p:cxnSp>
        <p:nvCxnSpPr>
          <p:cNvPr id="11" name="Straight Connector 10">
            <a:extLst>
              <a:ext uri="{FF2B5EF4-FFF2-40B4-BE49-F238E27FC236}">
                <a16:creationId xmlns="" xmlns:a16="http://schemas.microsoft.com/office/drawing/2014/main" id="{1EA8D19E-1FF0-4CCC-BF77-5B97FD61A2B0}"/>
              </a:ext>
            </a:extLst>
          </p:cNvPr>
          <p:cNvCxnSpPr>
            <a:cxnSpLocks/>
          </p:cNvCxnSpPr>
          <p:nvPr/>
        </p:nvCxnSpPr>
        <p:spPr>
          <a:xfrm>
            <a:off x="683568" y="1412776"/>
            <a:ext cx="7920880" cy="0"/>
          </a:xfrm>
          <a:prstGeom prst="line">
            <a:avLst/>
          </a:prstGeom>
          <a:ln w="2857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pic>
        <p:nvPicPr>
          <p:cNvPr id="12" name="Picture 2" descr="Hình ảnh Suy Nghĩ đấy , Suy Nghĩ., Đứa Trẻ, Chuyển động Học miễn phí tải  tập tin PNG PSDComment và Vector">
            <a:extLst>
              <a:ext uri="{FF2B5EF4-FFF2-40B4-BE49-F238E27FC236}">
                <a16:creationId xmlns="" xmlns:a16="http://schemas.microsoft.com/office/drawing/2014/main" id="{3807DB8C-135F-4F27-9755-8291AA3A47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75" t="11111" r="10298" b="4825"/>
          <a:stretch/>
        </p:blipFill>
        <p:spPr bwMode="auto">
          <a:xfrm>
            <a:off x="909139" y="332656"/>
            <a:ext cx="854820" cy="9233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7">
            <a:extLst>
              <a:ext uri="{FF2B5EF4-FFF2-40B4-BE49-F238E27FC236}">
                <a16:creationId xmlns="" xmlns:a16="http://schemas.microsoft.com/office/drawing/2014/main" id="{CEC70A94-CE16-4B89-A25D-E217BCE6B744}"/>
              </a:ext>
            </a:extLst>
          </p:cNvPr>
          <p:cNvSpPr txBox="1">
            <a:spLocks noChangeArrowheads="1"/>
          </p:cNvSpPr>
          <p:nvPr/>
        </p:nvSpPr>
        <p:spPr bwMode="auto">
          <a:xfrm>
            <a:off x="179512" y="1844824"/>
            <a:ext cx="8784976" cy="4031873"/>
          </a:xfrm>
          <a:prstGeom prst="rect">
            <a:avLst/>
          </a:prstGeom>
          <a:noFill/>
          <a:ln w="9525">
            <a:noFill/>
            <a:miter lim="800000"/>
            <a:headEnd/>
            <a:tailEnd/>
          </a:ln>
        </p:spPr>
        <p:txBody>
          <a:bodyPr wrap="square">
            <a:spAutoFit/>
          </a:bodyPr>
          <a:lstStyle/>
          <a:p>
            <a:pPr marL="342900" indent="-342900" algn="just">
              <a:spcBef>
                <a:spcPct val="50000"/>
              </a:spcBef>
              <a:buFontTx/>
              <a:buChar char="-"/>
            </a:pPr>
            <a:r>
              <a:rPr lang="en-US" sz="3200" b="1" dirty="0">
                <a:solidFill>
                  <a:schemeClr val="accent2">
                    <a:lumMod val="50000"/>
                  </a:schemeClr>
                </a:solidFill>
                <a:latin typeface="Times New Roman" pitchFamily="18" charset="0"/>
                <a:cs typeface="Times New Roman" pitchFamily="18" charset="0"/>
              </a:rPr>
              <a:t>Đọc diễn cảm, rõ ràng, rành mạch</a:t>
            </a:r>
          </a:p>
          <a:p>
            <a:pPr marL="342900" indent="-342900" algn="just">
              <a:spcBef>
                <a:spcPct val="50000"/>
              </a:spcBef>
              <a:buFontTx/>
              <a:buChar char="-"/>
            </a:pPr>
            <a:r>
              <a:rPr lang="en-US" sz="3200" b="1" dirty="0">
                <a:solidFill>
                  <a:schemeClr val="accent2">
                    <a:lumMod val="50000"/>
                  </a:schemeClr>
                </a:solidFill>
                <a:latin typeface="Times New Roman" pitchFamily="18" charset="0"/>
                <a:cs typeface="Times New Roman" pitchFamily="18" charset="0"/>
              </a:rPr>
              <a:t>Chú ý hạ giọng khi đọc chú thích.</a:t>
            </a:r>
          </a:p>
          <a:p>
            <a:pPr marL="342900" indent="-342900" algn="just">
              <a:spcBef>
                <a:spcPct val="50000"/>
              </a:spcBef>
              <a:buFontTx/>
              <a:buChar char="-"/>
            </a:pPr>
            <a:r>
              <a:rPr lang="en-US" sz="3200" b="1" dirty="0">
                <a:solidFill>
                  <a:schemeClr val="accent2">
                    <a:lumMod val="50000"/>
                  </a:schemeClr>
                </a:solidFill>
                <a:latin typeface="Times New Roman" pitchFamily="18" charset="0"/>
                <a:cs typeface="Times New Roman" pitchFamily="18" charset="0"/>
              </a:rPr>
              <a:t>Đổi giọng, đọc phân biệt lời nói từng nhân vật:</a:t>
            </a:r>
            <a:br>
              <a:rPr lang="en-US" sz="3200" b="1" dirty="0">
                <a:solidFill>
                  <a:schemeClr val="accent2">
                    <a:lumMod val="50000"/>
                  </a:schemeClr>
                </a:solidFill>
                <a:latin typeface="Times New Roman" pitchFamily="18" charset="0"/>
                <a:cs typeface="Times New Roman" pitchFamily="18" charset="0"/>
              </a:rPr>
            </a:br>
            <a:r>
              <a:rPr lang="en-US" sz="3200" b="1" dirty="0">
                <a:solidFill>
                  <a:schemeClr val="accent2">
                    <a:lumMod val="50000"/>
                  </a:schemeClr>
                </a:solidFill>
                <a:latin typeface="Times New Roman" pitchFamily="18" charset="0"/>
                <a:cs typeface="Times New Roman" pitchFamily="18" charset="0"/>
              </a:rPr>
              <a:t>+ Giọng cai, lính: hống hách, xấc xược</a:t>
            </a:r>
            <a:br>
              <a:rPr lang="en-US" sz="3200" b="1" dirty="0">
                <a:solidFill>
                  <a:schemeClr val="accent2">
                    <a:lumMod val="50000"/>
                  </a:schemeClr>
                </a:solidFill>
                <a:latin typeface="Times New Roman" pitchFamily="18" charset="0"/>
                <a:cs typeface="Times New Roman" pitchFamily="18" charset="0"/>
              </a:rPr>
            </a:br>
            <a:r>
              <a:rPr lang="en-US" sz="3200" b="1" dirty="0">
                <a:solidFill>
                  <a:schemeClr val="accent2">
                    <a:lumMod val="50000"/>
                  </a:schemeClr>
                </a:solidFill>
                <a:latin typeface="Times New Roman" pitchFamily="18" charset="0"/>
                <a:cs typeface="Times New Roman" pitchFamily="18" charset="0"/>
              </a:rPr>
              <a:t>+ Dì Năm, cán bộ: giọng đoạn đầu tự nhiên; đoạn sau than vãn, nghẹn ngào.</a:t>
            </a:r>
            <a:br>
              <a:rPr lang="en-US" sz="3200" b="1" dirty="0">
                <a:solidFill>
                  <a:schemeClr val="accent2">
                    <a:lumMod val="50000"/>
                  </a:schemeClr>
                </a:solidFill>
                <a:latin typeface="Times New Roman" pitchFamily="18" charset="0"/>
                <a:cs typeface="Times New Roman" pitchFamily="18" charset="0"/>
              </a:rPr>
            </a:br>
            <a:r>
              <a:rPr lang="en-US" sz="3200" b="1" dirty="0">
                <a:solidFill>
                  <a:schemeClr val="accent2">
                    <a:lumMod val="50000"/>
                  </a:schemeClr>
                </a:solidFill>
                <a:latin typeface="Times New Roman" pitchFamily="18" charset="0"/>
                <a:cs typeface="Times New Roman" pitchFamily="18" charset="0"/>
              </a:rPr>
              <a:t>+ An: giọng lo lắng cho má</a:t>
            </a:r>
          </a:p>
        </p:txBody>
      </p:sp>
    </p:spTree>
    <p:extLst>
      <p:ext uri="{BB962C8B-B14F-4D97-AF65-F5344CB8AC3E}">
        <p14:creationId xmlns:p14="http://schemas.microsoft.com/office/powerpoint/2010/main" val="26409554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F0E8151-CF4B-441F-BA80-EE31611B6A05}"/>
              </a:ext>
            </a:extLst>
          </p:cNvPr>
          <p:cNvSpPr/>
          <p:nvPr/>
        </p:nvSpPr>
        <p:spPr>
          <a:xfrm>
            <a:off x="1446745" y="253070"/>
            <a:ext cx="7186613" cy="746358"/>
          </a:xfrm>
          <a:prstGeom prst="rect">
            <a:avLst/>
          </a:prstGeom>
          <a:noFill/>
        </p:spPr>
        <p:txBody>
          <a:bodyPr wrap="square" lIns="68580" tIns="34290" rIns="68580" bIns="34290">
            <a:spAutoFit/>
          </a:bodyPr>
          <a:lstStyle/>
          <a:p>
            <a:pPr algn="ct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Luyện</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40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đọc</a:t>
            </a:r>
            <a:r>
              <a:rPr lang="en-US" sz="440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Times New Roman" pitchFamily="18" charset="0"/>
                <a:cs typeface="Times New Roman" pitchFamily="18" charset="0"/>
              </a:rPr>
              <a:t> hay</a:t>
            </a:r>
          </a:p>
        </p:txBody>
      </p:sp>
      <p:cxnSp>
        <p:nvCxnSpPr>
          <p:cNvPr id="11" name="Straight Connector 10">
            <a:extLst>
              <a:ext uri="{FF2B5EF4-FFF2-40B4-BE49-F238E27FC236}">
                <a16:creationId xmlns="" xmlns:a16="http://schemas.microsoft.com/office/drawing/2014/main" id="{1EA8D19E-1FF0-4CCC-BF77-5B97FD61A2B0}"/>
              </a:ext>
            </a:extLst>
          </p:cNvPr>
          <p:cNvCxnSpPr>
            <a:cxnSpLocks/>
          </p:cNvCxnSpPr>
          <p:nvPr/>
        </p:nvCxnSpPr>
        <p:spPr>
          <a:xfrm>
            <a:off x="827584" y="1268760"/>
            <a:ext cx="7920880" cy="0"/>
          </a:xfrm>
          <a:prstGeom prst="line">
            <a:avLst/>
          </a:prstGeom>
          <a:ln w="2857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pic>
        <p:nvPicPr>
          <p:cNvPr id="12" name="Picture 2" descr="Hình ảnh Suy Nghĩ đấy , Suy Nghĩ., Đứa Trẻ, Chuyển động Học miễn phí tải  tập tin PNG PSDComment và Vector">
            <a:extLst>
              <a:ext uri="{FF2B5EF4-FFF2-40B4-BE49-F238E27FC236}">
                <a16:creationId xmlns="" xmlns:a16="http://schemas.microsoft.com/office/drawing/2014/main" id="{3807DB8C-135F-4F27-9755-8291AA3A47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75" t="11111" r="10298" b="4825"/>
          <a:stretch/>
        </p:blipFill>
        <p:spPr bwMode="auto">
          <a:xfrm>
            <a:off x="1259632" y="176029"/>
            <a:ext cx="854820" cy="9233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7">
            <a:extLst>
              <a:ext uri="{FF2B5EF4-FFF2-40B4-BE49-F238E27FC236}">
                <a16:creationId xmlns="" xmlns:a16="http://schemas.microsoft.com/office/drawing/2014/main" id="{CEC70A94-CE16-4B89-A25D-E217BCE6B744}"/>
              </a:ext>
            </a:extLst>
          </p:cNvPr>
          <p:cNvSpPr txBox="1">
            <a:spLocks noChangeArrowheads="1"/>
          </p:cNvSpPr>
          <p:nvPr/>
        </p:nvSpPr>
        <p:spPr bwMode="auto">
          <a:xfrm>
            <a:off x="610874" y="1484784"/>
            <a:ext cx="8280920" cy="4893647"/>
          </a:xfrm>
          <a:prstGeom prst="rect">
            <a:avLst/>
          </a:prstGeom>
          <a:noFill/>
          <a:ln w="9525">
            <a:noFill/>
            <a:miter lim="800000"/>
            <a:headEnd/>
            <a:tailEnd/>
          </a:ln>
        </p:spPr>
        <p:txBody>
          <a:bodyPr wrap="square">
            <a:spAutoFit/>
          </a:bodyPr>
          <a:lstStyle/>
          <a:p>
            <a:pPr>
              <a:spcBef>
                <a:spcPct val="50000"/>
              </a:spcBef>
            </a:pPr>
            <a:r>
              <a:rPr lang="en-US" sz="2400" b="1" dirty="0">
                <a:solidFill>
                  <a:schemeClr val="accent2">
                    <a:lumMod val="50000"/>
                  </a:schemeClr>
                </a:solidFill>
                <a:latin typeface="Times New Roman" pitchFamily="18" charset="0"/>
                <a:cs typeface="Times New Roman" pitchFamily="18" charset="0"/>
              </a:rPr>
              <a:t>Cai        : - Anh </a:t>
            </a:r>
            <a:r>
              <a:rPr lang="en-US" sz="2400" b="1" dirty="0" err="1">
                <a:solidFill>
                  <a:schemeClr val="accent2">
                    <a:lumMod val="50000"/>
                  </a:schemeClr>
                </a:solidFill>
                <a:latin typeface="Times New Roman" pitchFamily="18" charset="0"/>
                <a:cs typeface="Times New Roman" pitchFamily="18" charset="0"/>
              </a:rPr>
              <a:t>chị</a:t>
            </a:r>
            <a:r>
              <a:rPr lang="en-US" sz="2400" b="1" dirty="0">
                <a:solidFill>
                  <a:schemeClr val="accent2">
                    <a:lumMod val="50000"/>
                  </a:schemeClr>
                </a:solidFill>
                <a:latin typeface="Times New Roman" pitchFamily="18" charset="0"/>
                <a:cs typeface="Times New Roman" pitchFamily="18" charset="0"/>
              </a:rPr>
              <a:t> kia !</a:t>
            </a:r>
          </a:p>
          <a:p>
            <a:pPr>
              <a:spcBef>
                <a:spcPct val="50000"/>
              </a:spcBef>
            </a:pPr>
            <a:r>
              <a:rPr lang="en-US" sz="2400" b="1" dirty="0" err="1">
                <a:solidFill>
                  <a:schemeClr val="accent2">
                    <a:lumMod val="50000"/>
                  </a:schemeClr>
                </a:solidFill>
                <a:latin typeface="Times New Roman" pitchFamily="18" charset="0"/>
                <a:cs typeface="Times New Roman" pitchFamily="18" charset="0"/>
              </a:rPr>
              <a:t>Dì</a:t>
            </a:r>
            <a:r>
              <a:rPr lang="en-US" sz="2400" b="1" dirty="0">
                <a:solidFill>
                  <a:schemeClr val="accent2">
                    <a:lumMod val="50000"/>
                  </a:schemeClr>
                </a:solidFill>
                <a:latin typeface="Times New Roman" pitchFamily="18" charset="0"/>
                <a:cs typeface="Times New Roman" pitchFamily="18" charset="0"/>
              </a:rPr>
              <a:t> N</a:t>
            </a:r>
            <a:r>
              <a:rPr lang="vi-VN" sz="2400" b="1" dirty="0">
                <a:solidFill>
                  <a:schemeClr val="accent2">
                    <a:lumMod val="50000"/>
                  </a:schemeClr>
                </a:solidFill>
                <a:latin typeface="Times New Roman" pitchFamily="18" charset="0"/>
                <a:cs typeface="Times New Roman" pitchFamily="18" charset="0"/>
              </a:rPr>
              <a:t>ă</a:t>
            </a:r>
            <a:r>
              <a:rPr lang="en-US" sz="2400" b="1" dirty="0">
                <a:solidFill>
                  <a:schemeClr val="accent2">
                    <a:lumMod val="50000"/>
                  </a:schemeClr>
                </a:solidFill>
                <a:latin typeface="Times New Roman" pitchFamily="18" charset="0"/>
                <a:cs typeface="Times New Roman" pitchFamily="18" charset="0"/>
              </a:rPr>
              <a:t>m : - </a:t>
            </a:r>
            <a:r>
              <a:rPr lang="en-US" sz="2400" b="1" dirty="0" err="1">
                <a:solidFill>
                  <a:schemeClr val="accent2">
                    <a:lumMod val="50000"/>
                  </a:schemeClr>
                </a:solidFill>
                <a:latin typeface="Times New Roman" pitchFamily="18" charset="0"/>
                <a:cs typeface="Times New Roman" pitchFamily="18" charset="0"/>
              </a:rPr>
              <a:t>Dạ</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cậu</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kêu</a:t>
            </a:r>
            <a:r>
              <a:rPr lang="en-US" sz="2400" b="1" dirty="0">
                <a:solidFill>
                  <a:schemeClr val="accent2">
                    <a:lumMod val="50000"/>
                  </a:schemeClr>
                </a:solidFill>
                <a:latin typeface="Times New Roman" pitchFamily="18" charset="0"/>
                <a:cs typeface="Times New Roman" pitchFamily="18" charset="0"/>
              </a:rPr>
              <a:t> chi ?</a:t>
            </a:r>
          </a:p>
          <a:p>
            <a:pPr>
              <a:spcBef>
                <a:spcPct val="50000"/>
              </a:spcBef>
            </a:pPr>
            <a:r>
              <a:rPr lang="en-US" sz="2400" b="1" dirty="0">
                <a:solidFill>
                  <a:schemeClr val="accent2">
                    <a:lumMod val="50000"/>
                  </a:schemeClr>
                </a:solidFill>
                <a:latin typeface="Times New Roman" pitchFamily="18" charset="0"/>
                <a:cs typeface="Times New Roman" pitchFamily="18" charset="0"/>
              </a:rPr>
              <a:t>Cai        : - </a:t>
            </a:r>
            <a:r>
              <a:rPr lang="en-US" sz="2400" b="1" dirty="0" err="1">
                <a:solidFill>
                  <a:schemeClr val="accent2">
                    <a:lumMod val="50000"/>
                  </a:schemeClr>
                </a:solidFill>
                <a:latin typeface="Times New Roman" pitchFamily="18" charset="0"/>
                <a:cs typeface="Times New Roman" pitchFamily="18" charset="0"/>
              </a:rPr>
              <a:t>Có</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thấy</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một</a:t>
            </a:r>
            <a:r>
              <a:rPr lang="en-US" sz="2400" b="1" dirty="0">
                <a:solidFill>
                  <a:schemeClr val="accent2">
                    <a:lumMod val="50000"/>
                  </a:schemeClr>
                </a:solidFill>
                <a:latin typeface="Times New Roman" pitchFamily="18" charset="0"/>
                <a:cs typeface="Times New Roman" pitchFamily="18" charset="0"/>
              </a:rPr>
              <a:t> ng</a:t>
            </a:r>
            <a:r>
              <a:rPr lang="vi-VN" sz="2400" b="1" dirty="0">
                <a:solidFill>
                  <a:schemeClr val="accent2">
                    <a:lumMod val="50000"/>
                  </a:schemeClr>
                </a:solidFill>
                <a:latin typeface="Times New Roman" pitchFamily="18" charset="0"/>
                <a:cs typeface="Times New Roman" pitchFamily="18" charset="0"/>
              </a:rPr>
              <a:t>ư</a:t>
            </a:r>
            <a:r>
              <a:rPr lang="en-US" sz="2400" b="1" dirty="0" err="1">
                <a:solidFill>
                  <a:schemeClr val="accent2">
                    <a:lumMod val="50000"/>
                  </a:schemeClr>
                </a:solidFill>
                <a:latin typeface="Times New Roman" pitchFamily="18" charset="0"/>
                <a:cs typeface="Times New Roman" pitchFamily="18" charset="0"/>
              </a:rPr>
              <a:t>ời</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mới</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chạy</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vô</a:t>
            </a:r>
            <a:r>
              <a:rPr lang="en-US" sz="2400" b="1" dirty="0">
                <a:solidFill>
                  <a:schemeClr val="accent2">
                    <a:lumMod val="50000"/>
                  </a:schemeClr>
                </a:solidFill>
                <a:latin typeface="Times New Roman" pitchFamily="18" charset="0"/>
                <a:cs typeface="Times New Roman" pitchFamily="18" charset="0"/>
              </a:rPr>
              <a:t> </a:t>
            </a:r>
            <a:r>
              <a:rPr lang="vi-VN" sz="2400" b="1" dirty="0">
                <a:solidFill>
                  <a:schemeClr val="accent2">
                    <a:lumMod val="50000"/>
                  </a:schemeClr>
                </a:solidFill>
                <a:latin typeface="Times New Roman" pitchFamily="18" charset="0"/>
                <a:cs typeface="Times New Roman" pitchFamily="18" charset="0"/>
              </a:rPr>
              <a:t>đ</a:t>
            </a:r>
            <a:r>
              <a:rPr lang="en-US" sz="2400" b="1" dirty="0" err="1">
                <a:solidFill>
                  <a:schemeClr val="accent2">
                    <a:lumMod val="50000"/>
                  </a:schemeClr>
                </a:solidFill>
                <a:latin typeface="Times New Roman" pitchFamily="18" charset="0"/>
                <a:cs typeface="Times New Roman" pitchFamily="18" charset="0"/>
              </a:rPr>
              <a:t>ây</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không</a:t>
            </a:r>
            <a:r>
              <a:rPr lang="en-US" sz="2400" b="1" dirty="0">
                <a:solidFill>
                  <a:schemeClr val="accent2">
                    <a:lumMod val="50000"/>
                  </a:schemeClr>
                </a:solidFill>
                <a:latin typeface="Times New Roman" pitchFamily="18" charset="0"/>
                <a:cs typeface="Times New Roman" pitchFamily="18" charset="0"/>
              </a:rPr>
              <a:t>?</a:t>
            </a:r>
          </a:p>
          <a:p>
            <a:pPr>
              <a:spcBef>
                <a:spcPct val="50000"/>
              </a:spcBef>
            </a:pPr>
            <a:r>
              <a:rPr lang="en-US" sz="2400" b="1" dirty="0">
                <a:solidFill>
                  <a:schemeClr val="accent2">
                    <a:lumMod val="50000"/>
                  </a:schemeClr>
                </a:solidFill>
                <a:latin typeface="Times New Roman" pitchFamily="18" charset="0"/>
                <a:cs typeface="Times New Roman" pitchFamily="18" charset="0"/>
              </a:rPr>
              <a:t>Dì N</a:t>
            </a:r>
            <a:r>
              <a:rPr lang="vi-VN" sz="2400" b="1" dirty="0">
                <a:solidFill>
                  <a:schemeClr val="accent2">
                    <a:lumMod val="50000"/>
                  </a:schemeClr>
                </a:solidFill>
                <a:latin typeface="Times New Roman" pitchFamily="18" charset="0"/>
                <a:cs typeface="Times New Roman" pitchFamily="18" charset="0"/>
              </a:rPr>
              <a:t>ă</a:t>
            </a:r>
            <a:r>
              <a:rPr lang="en-US" sz="2400" b="1" dirty="0">
                <a:solidFill>
                  <a:schemeClr val="accent2">
                    <a:lumMod val="50000"/>
                  </a:schemeClr>
                </a:solidFill>
                <a:latin typeface="Times New Roman" pitchFamily="18" charset="0"/>
                <a:cs typeface="Times New Roman" pitchFamily="18" charset="0"/>
              </a:rPr>
              <a:t>m : - </a:t>
            </a:r>
            <a:r>
              <a:rPr lang="en-US" sz="2400" b="1" dirty="0" err="1">
                <a:solidFill>
                  <a:schemeClr val="accent2">
                    <a:lumMod val="50000"/>
                  </a:schemeClr>
                </a:solidFill>
                <a:latin typeface="Times New Roman" pitchFamily="18" charset="0"/>
                <a:cs typeface="Times New Roman" pitchFamily="18" charset="0"/>
              </a:rPr>
              <a:t>Dạ</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hổng</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thấy</a:t>
            </a:r>
            <a:r>
              <a:rPr lang="en-US" sz="2400" b="1" dirty="0">
                <a:solidFill>
                  <a:schemeClr val="accent2">
                    <a:lumMod val="50000"/>
                  </a:schemeClr>
                </a:solidFill>
                <a:latin typeface="Times New Roman" pitchFamily="18" charset="0"/>
                <a:cs typeface="Times New Roman" pitchFamily="18" charset="0"/>
              </a:rPr>
              <a:t> .</a:t>
            </a:r>
          </a:p>
          <a:p>
            <a:pPr>
              <a:spcBef>
                <a:spcPct val="50000"/>
              </a:spcBef>
            </a:pPr>
            <a:r>
              <a:rPr lang="en-US" sz="2400" b="1" dirty="0" err="1">
                <a:solidFill>
                  <a:schemeClr val="accent2">
                    <a:lumMod val="50000"/>
                  </a:schemeClr>
                </a:solidFill>
                <a:latin typeface="Times New Roman" pitchFamily="18" charset="0"/>
                <a:cs typeface="Times New Roman" pitchFamily="18" charset="0"/>
              </a:rPr>
              <a:t>Cán</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bộ</a:t>
            </a:r>
            <a:r>
              <a:rPr lang="en-US" sz="2400" b="1" dirty="0">
                <a:solidFill>
                  <a:schemeClr val="accent2">
                    <a:lumMod val="50000"/>
                  </a:schemeClr>
                </a:solidFill>
                <a:latin typeface="Times New Roman" pitchFamily="18" charset="0"/>
                <a:cs typeface="Times New Roman" pitchFamily="18" charset="0"/>
              </a:rPr>
              <a:t> : - </a:t>
            </a:r>
            <a:r>
              <a:rPr lang="en-US" sz="2400" b="1" dirty="0" err="1">
                <a:solidFill>
                  <a:schemeClr val="accent2">
                    <a:lumMod val="50000"/>
                  </a:schemeClr>
                </a:solidFill>
                <a:latin typeface="Times New Roman" pitchFamily="18" charset="0"/>
                <a:cs typeface="Times New Roman" pitchFamily="18" charset="0"/>
              </a:rPr>
              <a:t>Lâu</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mau</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rồi</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cậu</a:t>
            </a:r>
            <a:r>
              <a:rPr lang="en-US" sz="2400" b="1" dirty="0">
                <a:solidFill>
                  <a:schemeClr val="accent2">
                    <a:lumMod val="50000"/>
                  </a:schemeClr>
                </a:solidFill>
                <a:latin typeface="Times New Roman" pitchFamily="18" charset="0"/>
                <a:cs typeface="Times New Roman" pitchFamily="18" charset="0"/>
              </a:rPr>
              <a:t> ?</a:t>
            </a:r>
          </a:p>
          <a:p>
            <a:pPr>
              <a:spcBef>
                <a:spcPct val="50000"/>
              </a:spcBef>
            </a:pPr>
            <a:r>
              <a:rPr lang="en-US" sz="2400" b="1" dirty="0">
                <a:solidFill>
                  <a:schemeClr val="accent2">
                    <a:lumMod val="50000"/>
                  </a:schemeClr>
                </a:solidFill>
                <a:latin typeface="Times New Roman" pitchFamily="18" charset="0"/>
                <a:cs typeface="Times New Roman" pitchFamily="18" charset="0"/>
              </a:rPr>
              <a:t>Cai        : - </a:t>
            </a:r>
            <a:r>
              <a:rPr lang="en-US" sz="2400" b="1" dirty="0" err="1">
                <a:solidFill>
                  <a:schemeClr val="accent2">
                    <a:lumMod val="50000"/>
                  </a:schemeClr>
                </a:solidFill>
                <a:latin typeface="Times New Roman" pitchFamily="18" charset="0"/>
                <a:cs typeface="Times New Roman" pitchFamily="18" charset="0"/>
              </a:rPr>
              <a:t>Mới</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tức</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thời</a:t>
            </a:r>
            <a:r>
              <a:rPr lang="en-US" sz="2400" b="1" dirty="0">
                <a:solidFill>
                  <a:schemeClr val="accent2">
                    <a:lumMod val="50000"/>
                  </a:schemeClr>
                </a:solidFill>
                <a:latin typeface="Times New Roman" pitchFamily="18" charset="0"/>
                <a:cs typeface="Times New Roman" pitchFamily="18" charset="0"/>
              </a:rPr>
              <a:t> </a:t>
            </a:r>
            <a:r>
              <a:rPr lang="vi-VN" sz="2400" b="1" dirty="0">
                <a:solidFill>
                  <a:schemeClr val="accent2">
                    <a:lumMod val="50000"/>
                  </a:schemeClr>
                </a:solidFill>
                <a:latin typeface="Times New Roman" pitchFamily="18" charset="0"/>
                <a:cs typeface="Times New Roman" pitchFamily="18" charset="0"/>
              </a:rPr>
              <a:t>đ</a:t>
            </a:r>
            <a:r>
              <a:rPr lang="en-US" sz="2400" b="1" dirty="0" err="1">
                <a:solidFill>
                  <a:schemeClr val="accent2">
                    <a:lumMod val="50000"/>
                  </a:schemeClr>
                </a:solidFill>
                <a:latin typeface="Times New Roman" pitchFamily="18" charset="0"/>
                <a:cs typeface="Times New Roman" pitchFamily="18" charset="0"/>
              </a:rPr>
              <a:t>ây</a:t>
            </a:r>
            <a:r>
              <a:rPr lang="en-US" sz="2400" b="1" dirty="0">
                <a:solidFill>
                  <a:schemeClr val="accent2">
                    <a:lumMod val="50000"/>
                  </a:schemeClr>
                </a:solidFill>
                <a:latin typeface="Times New Roman" pitchFamily="18" charset="0"/>
                <a:cs typeface="Times New Roman" pitchFamily="18" charset="0"/>
              </a:rPr>
              <a:t> .</a:t>
            </a:r>
          </a:p>
          <a:p>
            <a:pPr>
              <a:spcBef>
                <a:spcPct val="50000"/>
              </a:spcBef>
            </a:pPr>
            <a:r>
              <a:rPr lang="en-US" sz="2400" b="1" dirty="0">
                <a:solidFill>
                  <a:schemeClr val="accent2">
                    <a:lumMod val="50000"/>
                  </a:schemeClr>
                </a:solidFill>
                <a:latin typeface="Times New Roman" pitchFamily="18" charset="0"/>
                <a:cs typeface="Times New Roman" pitchFamily="18" charset="0"/>
              </a:rPr>
              <a:t>Cai        : - </a:t>
            </a:r>
            <a:r>
              <a:rPr lang="en-US" sz="2400" b="1" dirty="0" err="1">
                <a:solidFill>
                  <a:schemeClr val="accent2">
                    <a:lumMod val="50000"/>
                  </a:schemeClr>
                </a:solidFill>
                <a:latin typeface="Times New Roman" pitchFamily="18" charset="0"/>
                <a:cs typeface="Times New Roman" pitchFamily="18" charset="0"/>
              </a:rPr>
              <a:t>Thiệt</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không</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thấy</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chớ</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Rõ</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ràng</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nó</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quẹo</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vô</a:t>
            </a:r>
            <a:r>
              <a:rPr lang="en-US" sz="2400" b="1" dirty="0">
                <a:solidFill>
                  <a:schemeClr val="accent2">
                    <a:lumMod val="50000"/>
                  </a:schemeClr>
                </a:solidFill>
                <a:latin typeface="Times New Roman" pitchFamily="18" charset="0"/>
                <a:cs typeface="Times New Roman" pitchFamily="18" charset="0"/>
              </a:rPr>
              <a:t> </a:t>
            </a:r>
            <a:r>
              <a:rPr lang="vi-VN" sz="2400" b="1" dirty="0">
                <a:solidFill>
                  <a:schemeClr val="accent2">
                    <a:lumMod val="50000"/>
                  </a:schemeClr>
                </a:solidFill>
                <a:latin typeface="Times New Roman" pitchFamily="18" charset="0"/>
                <a:cs typeface="Times New Roman" pitchFamily="18" charset="0"/>
              </a:rPr>
              <a:t>đ</a:t>
            </a:r>
            <a:r>
              <a:rPr lang="en-US" sz="2400" b="1" dirty="0" err="1">
                <a:solidFill>
                  <a:schemeClr val="accent2">
                    <a:lumMod val="50000"/>
                  </a:schemeClr>
                </a:solidFill>
                <a:latin typeface="Times New Roman" pitchFamily="18" charset="0"/>
                <a:cs typeface="Times New Roman" pitchFamily="18" charset="0"/>
              </a:rPr>
              <a:t>ây</a:t>
            </a:r>
            <a:r>
              <a:rPr lang="en-US" sz="2400" b="1" dirty="0">
                <a:solidFill>
                  <a:schemeClr val="accent2">
                    <a:lumMod val="50000"/>
                  </a:schemeClr>
                </a:solidFill>
                <a:latin typeface="Times New Roman" pitchFamily="18" charset="0"/>
                <a:cs typeface="Times New Roman" pitchFamily="18" charset="0"/>
              </a:rPr>
              <a:t> </a:t>
            </a:r>
          </a:p>
          <a:p>
            <a:pPr>
              <a:spcBef>
                <a:spcPct val="50000"/>
              </a:spcBef>
            </a:pP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vẻ</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mặt</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bực</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dọc</a:t>
            </a:r>
            <a:r>
              <a:rPr lang="en-US" sz="2400" b="1" dirty="0">
                <a:solidFill>
                  <a:schemeClr val="accent2">
                    <a:lumMod val="50000"/>
                  </a:schemeClr>
                </a:solidFill>
                <a:latin typeface="Times New Roman" pitchFamily="18" charset="0"/>
                <a:cs typeface="Times New Roman" pitchFamily="18" charset="0"/>
              </a:rPr>
              <a:t> ). Anh </a:t>
            </a:r>
            <a:r>
              <a:rPr lang="en-US" sz="2400" b="1" dirty="0" err="1">
                <a:solidFill>
                  <a:schemeClr val="accent2">
                    <a:lumMod val="50000"/>
                  </a:schemeClr>
                </a:solidFill>
                <a:latin typeface="Times New Roman" pitchFamily="18" charset="0"/>
                <a:cs typeface="Times New Roman" pitchFamily="18" charset="0"/>
              </a:rPr>
              <a:t>nầy</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là</a:t>
            </a:r>
            <a:r>
              <a:rPr lang="en-US" sz="2400" b="1" dirty="0">
                <a:solidFill>
                  <a:schemeClr val="accent2">
                    <a:lumMod val="50000"/>
                  </a:schemeClr>
                </a:solidFill>
                <a:latin typeface="Times New Roman" pitchFamily="18" charset="0"/>
                <a:cs typeface="Times New Roman" pitchFamily="18" charset="0"/>
              </a:rPr>
              <a:t> …</a:t>
            </a:r>
          </a:p>
          <a:p>
            <a:pPr>
              <a:spcBef>
                <a:spcPct val="50000"/>
              </a:spcBef>
            </a:pPr>
            <a:r>
              <a:rPr lang="en-US" sz="2400" b="1" dirty="0" err="1">
                <a:solidFill>
                  <a:schemeClr val="accent2">
                    <a:lumMod val="50000"/>
                  </a:schemeClr>
                </a:solidFill>
                <a:latin typeface="Times New Roman" pitchFamily="18" charset="0"/>
                <a:cs typeface="Times New Roman" pitchFamily="18" charset="0"/>
              </a:rPr>
              <a:t>Dì</a:t>
            </a:r>
            <a:r>
              <a:rPr lang="en-US" sz="2400" b="1" dirty="0">
                <a:solidFill>
                  <a:schemeClr val="accent2">
                    <a:lumMod val="50000"/>
                  </a:schemeClr>
                </a:solidFill>
                <a:latin typeface="Times New Roman" pitchFamily="18" charset="0"/>
                <a:cs typeface="Times New Roman" pitchFamily="18" charset="0"/>
              </a:rPr>
              <a:t> N</a:t>
            </a:r>
            <a:r>
              <a:rPr lang="vi-VN" sz="2400" b="1" dirty="0">
                <a:solidFill>
                  <a:schemeClr val="accent2">
                    <a:lumMod val="50000"/>
                  </a:schemeClr>
                </a:solidFill>
                <a:latin typeface="Times New Roman" pitchFamily="18" charset="0"/>
                <a:cs typeface="Times New Roman" pitchFamily="18" charset="0"/>
              </a:rPr>
              <a:t>ă</a:t>
            </a:r>
            <a:r>
              <a:rPr lang="en-US" sz="2400" b="1" dirty="0">
                <a:solidFill>
                  <a:schemeClr val="accent2">
                    <a:lumMod val="50000"/>
                  </a:schemeClr>
                </a:solidFill>
                <a:latin typeface="Times New Roman" pitchFamily="18" charset="0"/>
                <a:cs typeface="Times New Roman" pitchFamily="18" charset="0"/>
              </a:rPr>
              <a:t>m  : - </a:t>
            </a:r>
            <a:r>
              <a:rPr lang="en-US" sz="2400" b="1" dirty="0" err="1">
                <a:solidFill>
                  <a:schemeClr val="accent2">
                    <a:lumMod val="50000"/>
                  </a:schemeClr>
                </a:solidFill>
                <a:latin typeface="Times New Roman" pitchFamily="18" charset="0"/>
                <a:cs typeface="Times New Roman" pitchFamily="18" charset="0"/>
              </a:rPr>
              <a:t>Chồng</a:t>
            </a:r>
            <a:r>
              <a:rPr lang="en-US" sz="2400" b="1" dirty="0">
                <a:solidFill>
                  <a:schemeClr val="accent2">
                    <a:lumMod val="50000"/>
                  </a:schemeClr>
                </a:solidFill>
                <a:latin typeface="Times New Roman" pitchFamily="18" charset="0"/>
                <a:cs typeface="Times New Roman" pitchFamily="18" charset="0"/>
              </a:rPr>
              <a:t> tui. </a:t>
            </a:r>
            <a:r>
              <a:rPr lang="en-US" sz="2400" b="1" dirty="0" err="1">
                <a:solidFill>
                  <a:schemeClr val="accent2">
                    <a:lumMod val="50000"/>
                  </a:schemeClr>
                </a:solidFill>
                <a:latin typeface="Times New Roman" pitchFamily="18" charset="0"/>
                <a:cs typeface="Times New Roman" pitchFamily="18" charset="0"/>
              </a:rPr>
              <a:t>Thằng</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này</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là</a:t>
            </a:r>
            <a:r>
              <a:rPr lang="en-US" sz="2400" b="1" dirty="0">
                <a:solidFill>
                  <a:schemeClr val="accent2">
                    <a:lumMod val="50000"/>
                  </a:schemeClr>
                </a:solidFill>
                <a:latin typeface="Times New Roman" pitchFamily="18" charset="0"/>
                <a:cs typeface="Times New Roman" pitchFamily="18" charset="0"/>
              </a:rPr>
              <a:t> con.</a:t>
            </a:r>
          </a:p>
        </p:txBody>
      </p:sp>
      <p:pic>
        <p:nvPicPr>
          <p:cNvPr id="9" name="Picture 8" descr="Trường TH HOÀNG HOA THÁM">
            <a:extLst>
              <a:ext uri="{FF2B5EF4-FFF2-40B4-BE49-F238E27FC236}">
                <a16:creationId xmlns="" xmlns:a16="http://schemas.microsoft.com/office/drawing/2014/main" id="{4B65D5A0-DA21-4403-B35D-62B7513C22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 y="-27384"/>
            <a:ext cx="653089" cy="57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03715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2EC9A1-4D5A-4D10-9D80-1B9CB0E08407}"/>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375C728A-DCC5-4E85-904D-6F8367D60019}"/>
              </a:ext>
            </a:extLst>
          </p:cNvPr>
          <p:cNvSpPr>
            <a:spLocks noGrp="1"/>
          </p:cNvSpPr>
          <p:nvPr>
            <p:ph idx="1"/>
          </p:nvPr>
        </p:nvSpPr>
        <p:spPr/>
        <p:txBody>
          <a:bodyPr/>
          <a:lstStyle/>
          <a:p>
            <a:endParaRPr lang="en-US"/>
          </a:p>
        </p:txBody>
      </p:sp>
      <p:pic>
        <p:nvPicPr>
          <p:cNvPr id="35842" name="Picture 2" descr="Hình nền Powerpoint làm Slide chào hỏi 10 - Dạy học online">
            <a:extLst>
              <a:ext uri="{FF2B5EF4-FFF2-40B4-BE49-F238E27FC236}">
                <a16:creationId xmlns="" xmlns:a16="http://schemas.microsoft.com/office/drawing/2014/main" id="{1794DACD-B98F-40C9-8708-1998F8049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1" y="0"/>
            <a:ext cx="912201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 xmlns:a16="http://schemas.microsoft.com/office/drawing/2014/main" id="{5A04173E-CA8C-4BEC-A6E0-B82CB9047E75}"/>
              </a:ext>
            </a:extLst>
          </p:cNvPr>
          <p:cNvSpPr txBox="1">
            <a:spLocks noChangeArrowheads="1"/>
          </p:cNvSpPr>
          <p:nvPr/>
        </p:nvSpPr>
        <p:spPr>
          <a:xfrm>
            <a:off x="1608368" y="1196752"/>
            <a:ext cx="6121581" cy="2296239"/>
          </a:xfrm>
          <a:prstGeom prst="rect">
            <a:avLst/>
          </a:prstGeom>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89297" algn="just">
              <a:buNone/>
            </a:pPr>
            <a:r>
              <a:rPr lang="en-US" altLang="en-US" sz="2700" b="1" dirty="0">
                <a:solidFill>
                  <a:schemeClr val="bg1"/>
                </a:solidFill>
                <a:latin typeface="Arial" panose="020B0604020202020204" pitchFamily="34" charset="0"/>
                <a:cs typeface="Arial" panose="020B0604020202020204" pitchFamily="34" charset="0"/>
              </a:rPr>
              <a:t>		</a:t>
            </a:r>
            <a:r>
              <a:rPr lang="en-US" altLang="en-US" sz="5100" b="1" u="sng" dirty="0" err="1">
                <a:solidFill>
                  <a:schemeClr val="bg1"/>
                </a:solidFill>
                <a:latin typeface="Arial" panose="020B0604020202020204" pitchFamily="34" charset="0"/>
                <a:cs typeface="Arial" panose="020B0604020202020204" pitchFamily="34" charset="0"/>
              </a:rPr>
              <a:t>Dặn</a:t>
            </a:r>
            <a:r>
              <a:rPr lang="en-US" altLang="en-US" sz="5100" b="1" u="sng" dirty="0">
                <a:solidFill>
                  <a:schemeClr val="bg1"/>
                </a:solidFill>
                <a:latin typeface="Arial" panose="020B0604020202020204" pitchFamily="34" charset="0"/>
                <a:cs typeface="Arial" panose="020B0604020202020204" pitchFamily="34" charset="0"/>
              </a:rPr>
              <a:t> </a:t>
            </a:r>
            <a:r>
              <a:rPr lang="en-US" altLang="en-US" sz="5100" b="1" u="sng" dirty="0" err="1">
                <a:solidFill>
                  <a:schemeClr val="bg1"/>
                </a:solidFill>
                <a:latin typeface="Arial" panose="020B0604020202020204" pitchFamily="34" charset="0"/>
                <a:cs typeface="Arial" panose="020B0604020202020204" pitchFamily="34" charset="0"/>
              </a:rPr>
              <a:t>dò</a:t>
            </a:r>
            <a:r>
              <a:rPr lang="en-US" altLang="en-US" sz="5100" b="1" u="sng" dirty="0">
                <a:solidFill>
                  <a:schemeClr val="bg1"/>
                </a:solidFill>
                <a:latin typeface="Arial" panose="020B0604020202020204" pitchFamily="34" charset="0"/>
                <a:cs typeface="Arial" panose="020B0604020202020204" pitchFamily="34" charset="0"/>
              </a:rPr>
              <a:t>:</a:t>
            </a:r>
          </a:p>
          <a:p>
            <a:pPr marL="0" indent="89297" algn="just">
              <a:lnSpc>
                <a:spcPct val="150000"/>
              </a:lnSpc>
              <a:buNone/>
            </a:pPr>
            <a:endParaRPr lang="en-US" altLang="en-US" sz="2100" b="1" dirty="0">
              <a:solidFill>
                <a:schemeClr val="bg1"/>
              </a:solidFill>
              <a:latin typeface="Arial" panose="020B0604020202020204" pitchFamily="34" charset="0"/>
              <a:cs typeface="Arial" panose="020B0604020202020204" pitchFamily="34" charset="0"/>
            </a:endParaRPr>
          </a:p>
          <a:p>
            <a:pPr marL="0" indent="89297" algn="just">
              <a:lnSpc>
                <a:spcPct val="110000"/>
              </a:lnSpc>
              <a:buNone/>
            </a:pPr>
            <a:r>
              <a:rPr lang="en-US" altLang="en-US" sz="5100" b="1" dirty="0">
                <a:solidFill>
                  <a:schemeClr val="bg1"/>
                </a:solidFill>
                <a:latin typeface="Arial" panose="020B0604020202020204" pitchFamily="34" charset="0"/>
                <a:cs typeface="Arial" panose="020B0604020202020204" pitchFamily="34" charset="0"/>
              </a:rPr>
              <a:t>+ Đọc lại bài Lòng dân</a:t>
            </a:r>
          </a:p>
          <a:p>
            <a:pPr marL="0" indent="89297" algn="just">
              <a:lnSpc>
                <a:spcPct val="160000"/>
              </a:lnSpc>
              <a:buNone/>
            </a:pPr>
            <a:r>
              <a:rPr lang="en-US" altLang="en-US" sz="5100" b="1" dirty="0">
                <a:solidFill>
                  <a:schemeClr val="bg1"/>
                </a:solidFill>
                <a:latin typeface="Arial" panose="020B0604020202020204" pitchFamily="34" charset="0"/>
                <a:cs typeface="Arial" panose="020B0604020202020204" pitchFamily="34" charset="0"/>
              </a:rPr>
              <a:t>+ Xem trước bài Lòng dân (tiếp theo)</a:t>
            </a:r>
          </a:p>
        </p:txBody>
      </p:sp>
    </p:spTree>
    <p:extLst>
      <p:ext uri="{BB962C8B-B14F-4D97-AF65-F5344CB8AC3E}">
        <p14:creationId xmlns:p14="http://schemas.microsoft.com/office/powerpoint/2010/main" val="357457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anim calcmode="lin" valueType="num">
                                      <p:cBhvr>
                                        <p:cTn id="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anim calcmode="lin" valueType="num">
                                      <p:cBhvr>
                                        <p:cTn id="1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BBF0F9-20B7-49B3-A8EF-C2ECFEE9780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3C77F1A-84B5-48C0-878C-58E0BF9FBD63}"/>
              </a:ext>
            </a:extLst>
          </p:cNvPr>
          <p:cNvSpPr>
            <a:spLocks noGrp="1"/>
          </p:cNvSpPr>
          <p:nvPr>
            <p:ph idx="1"/>
          </p:nvPr>
        </p:nvSpPr>
        <p:spPr/>
        <p:txBody>
          <a:bodyPr/>
          <a:lstStyle/>
          <a:p>
            <a:endParaRPr lang="en-US"/>
          </a:p>
        </p:txBody>
      </p:sp>
      <p:pic>
        <p:nvPicPr>
          <p:cNvPr id="1026" name="Picture 2" descr="999+ Hình nền Powerpoint chuyên nghiệp &amp;quot;Tải ngay &amp;quot; miễn phí">
            <a:extLst>
              <a:ext uri="{FF2B5EF4-FFF2-40B4-BE49-F238E27FC236}">
                <a16:creationId xmlns="" xmlns:a16="http://schemas.microsoft.com/office/drawing/2014/main" id="{85CB179C-E18D-406D-91D2-E0B803580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74" t="4893" r="6895" b="648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9BC9E029-3420-450C-9966-DBAF93962379}"/>
              </a:ext>
            </a:extLst>
          </p:cNvPr>
          <p:cNvSpPr/>
          <p:nvPr/>
        </p:nvSpPr>
        <p:spPr>
          <a:xfrm>
            <a:off x="3056763" y="433755"/>
            <a:ext cx="6401562" cy="1190712"/>
          </a:xfrm>
          <a:prstGeom prst="rect">
            <a:avLst/>
          </a:prstGeom>
          <a:noFill/>
          <a:ln>
            <a:noFill/>
          </a:ln>
        </p:spPr>
        <p:txBody>
          <a:bodyPr wrap="square" lIns="51435" tIns="25718" rIns="51435" bIns="25718">
            <a:spAutoFit/>
          </a:bodyPr>
          <a:lstStyle/>
          <a:p>
            <a:pPr algn="ctr"/>
            <a:r>
              <a:rPr lang="en-US" sz="5400" b="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rPr>
              <a:t>LÒNG DÂN</a:t>
            </a:r>
          </a:p>
          <a:p>
            <a:pPr lvl="6" algn="ctr"/>
            <a:r>
              <a:rPr lang="en-US" sz="2000" b="1" i="1" dirty="0" err="1">
                <a:ln w="0">
                  <a:solidFill>
                    <a:schemeClr val="accent6">
                      <a:lumMod val="75000"/>
                    </a:schemeClr>
                  </a:solidFill>
                </a:ln>
                <a:solidFill>
                  <a:schemeClr val="accent6">
                    <a:lumMod val="50000"/>
                  </a:schemeClr>
                </a:solidFill>
                <a:effectLst>
                  <a:reflection blurRad="6350" stA="53000" endA="300" endPos="35500" dir="5400000" sy="-90000" algn="bl" rotWithShape="0"/>
                </a:effectLst>
              </a:rPr>
              <a:t>Nguyễn</a:t>
            </a:r>
            <a:r>
              <a:rPr lang="en-US" sz="20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rPr>
              <a:t> </a:t>
            </a:r>
            <a:r>
              <a:rPr lang="en-US" sz="2000" b="1" i="1" dirty="0" err="1">
                <a:ln w="0">
                  <a:solidFill>
                    <a:schemeClr val="accent6">
                      <a:lumMod val="75000"/>
                    </a:schemeClr>
                  </a:solidFill>
                </a:ln>
                <a:solidFill>
                  <a:schemeClr val="accent6">
                    <a:lumMod val="50000"/>
                  </a:schemeClr>
                </a:solidFill>
                <a:effectLst>
                  <a:reflection blurRad="6350" stA="53000" endA="300" endPos="35500" dir="5400000" sy="-90000" algn="bl" rotWithShape="0"/>
                </a:effectLst>
              </a:rPr>
              <a:t>Văn</a:t>
            </a:r>
            <a:r>
              <a:rPr lang="en-US" sz="20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rPr>
              <a:t> Xe</a:t>
            </a:r>
            <a:endParaRPr lang="en-US" sz="12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endParaRPr>
          </a:p>
        </p:txBody>
      </p:sp>
      <p:pic>
        <p:nvPicPr>
          <p:cNvPr id="19" name="Picture 18">
            <a:extLst>
              <a:ext uri="{FF2B5EF4-FFF2-40B4-BE49-F238E27FC236}">
                <a16:creationId xmlns="" xmlns:a16="http://schemas.microsoft.com/office/drawing/2014/main" id="{BE4373B1-ECA4-413A-8F4B-9AAB6C0B326B}"/>
              </a:ext>
            </a:extLst>
          </p:cNvPr>
          <p:cNvPicPr>
            <a:picLocks noChangeAspect="1"/>
          </p:cNvPicPr>
          <p:nvPr/>
        </p:nvPicPr>
        <p:blipFill rotWithShape="1">
          <a:blip r:embed="rId3"/>
          <a:srcRect l="12988" t="26060" r="12201" b="10941"/>
          <a:stretch/>
        </p:blipFill>
        <p:spPr>
          <a:xfrm>
            <a:off x="349123" y="1801039"/>
            <a:ext cx="8385486" cy="4623206"/>
          </a:xfrm>
          <a:prstGeom prst="rect">
            <a:avLst/>
          </a:prstGeom>
        </p:spPr>
      </p:pic>
    </p:spTree>
    <p:extLst>
      <p:ext uri="{BB962C8B-B14F-4D97-AF65-F5344CB8AC3E}">
        <p14:creationId xmlns:p14="http://schemas.microsoft.com/office/powerpoint/2010/main" val="739616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Khung ảnh cưới với hoa cưới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1" name="WordArt 3"/>
          <p:cNvSpPr>
            <a:spLocks noChangeArrowheads="1" noChangeShapeType="1" noTextEdit="1"/>
          </p:cNvSpPr>
          <p:nvPr/>
        </p:nvSpPr>
        <p:spPr bwMode="auto">
          <a:xfrm>
            <a:off x="228600" y="533400"/>
            <a:ext cx="8382000" cy="57912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kern="10" smtClean="0">
                <a:ln w="9525">
                  <a:round/>
                  <a:headEnd/>
                  <a:tailEnd/>
                </a:ln>
                <a:gradFill rotWithShape="1">
                  <a:gsLst>
                    <a:gs pos="0">
                      <a:srgbClr val="FFE701"/>
                    </a:gs>
                    <a:gs pos="100000">
                      <a:srgbClr val="FE3E02"/>
                    </a:gs>
                  </a:gsLst>
                  <a:lin ang="5400000" scaled="1"/>
                </a:gradFill>
                <a:latin typeface="Impact"/>
              </a:rPr>
              <a:t>CHÀO CÁC EM !</a:t>
            </a:r>
          </a:p>
        </p:txBody>
      </p:sp>
    </p:spTree>
    <p:extLst>
      <p:ext uri="{BB962C8B-B14F-4D97-AF65-F5344CB8AC3E}">
        <p14:creationId xmlns:p14="http://schemas.microsoft.com/office/powerpoint/2010/main" val="17756195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BBF0F9-20B7-49B3-A8EF-C2ECFEE97802}"/>
              </a:ext>
            </a:extLst>
          </p:cNvPr>
          <p:cNvSpPr>
            <a:spLocks noGrp="1"/>
          </p:cNvSpPr>
          <p:nvPr>
            <p:ph type="title"/>
          </p:nvPr>
        </p:nvSpPr>
        <p:spPr>
          <a:xfrm>
            <a:off x="1403648" y="116632"/>
            <a:ext cx="5959574" cy="543594"/>
          </a:xfrm>
        </p:spPr>
        <p:txBody>
          <a:bodyPr>
            <a:normAutofit fontScale="90000"/>
          </a:bodyPr>
          <a:lstStyle/>
          <a:p>
            <a:pPr algn="ctr"/>
            <a:r>
              <a:rPr lang="en-US" dirty="0" err="1" smtClean="0">
                <a:latin typeface="Times New Roman" pitchFamily="18" charset="0"/>
                <a:cs typeface="Times New Roman" pitchFamily="18" charset="0"/>
              </a:rPr>
              <a:t>Thứ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4 </a:t>
            </a: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10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2021</a:t>
            </a:r>
            <a:endParaRPr lang="en-US" dirty="0">
              <a:latin typeface="Times New Roman" pitchFamily="18" charset="0"/>
              <a:cs typeface="Times New Roman" pitchFamily="18" charset="0"/>
            </a:endParaRPr>
          </a:p>
        </p:txBody>
      </p:sp>
      <p:sp>
        <p:nvSpPr>
          <p:cNvPr id="6" name="Rectangle 5">
            <a:extLst>
              <a:ext uri="{FF2B5EF4-FFF2-40B4-BE49-F238E27FC236}">
                <a16:creationId xmlns="" xmlns:a16="http://schemas.microsoft.com/office/drawing/2014/main" id="{E299CF40-FD91-443C-A38F-89118994D1AA}"/>
              </a:ext>
            </a:extLst>
          </p:cNvPr>
          <p:cNvSpPr/>
          <p:nvPr/>
        </p:nvSpPr>
        <p:spPr>
          <a:xfrm>
            <a:off x="1306182" y="1327191"/>
            <a:ext cx="6401562" cy="975268"/>
          </a:xfrm>
          <a:prstGeom prst="rect">
            <a:avLst/>
          </a:prstGeom>
          <a:noFill/>
          <a:ln>
            <a:noFill/>
          </a:ln>
        </p:spPr>
        <p:txBody>
          <a:bodyPr wrap="square" lIns="51435" tIns="25718" rIns="51435" bIns="25718">
            <a:spAutoFit/>
          </a:bodyPr>
          <a:lstStyle/>
          <a:p>
            <a:pPr algn="ctr"/>
            <a:r>
              <a:rPr lang="en-US" sz="4000" b="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rPr>
              <a:t>Lòng</a:t>
            </a:r>
            <a:r>
              <a:rPr lang="en-US" sz="4000" b="1" dirty="0"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rPr>
              <a:t>dân</a:t>
            </a:r>
            <a:endParaRPr lang="en-US" sz="4000" b="1" dirty="0"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endParaRPr>
          </a:p>
          <a:p>
            <a:pPr lvl="6" algn="ctr"/>
            <a:r>
              <a:rPr lang="en-US" sz="2000" b="1" i="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rPr>
              <a:t>Nguyễn</a:t>
            </a:r>
            <a:r>
              <a:rPr lang="en-US" sz="2000" b="1" i="1" dirty="0"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rPr>
              <a:t> </a:t>
            </a:r>
            <a:r>
              <a:rPr lang="en-US" sz="2000" b="1" i="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rPr>
              <a:t>Văn</a:t>
            </a:r>
            <a:r>
              <a:rPr lang="en-US" sz="2000" b="1" i="1" dirty="0"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rPr>
              <a:t> </a:t>
            </a:r>
            <a:r>
              <a:rPr lang="en-US" sz="2000" b="1" i="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rPr>
              <a:t>Xe</a:t>
            </a:r>
            <a:endParaRPr lang="en-US" sz="12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endParaRPr>
          </a:p>
        </p:txBody>
      </p:sp>
      <p:pic>
        <p:nvPicPr>
          <p:cNvPr id="7" name="Content Placeholder 6">
            <a:extLst>
              <a:ext uri="{FF2B5EF4-FFF2-40B4-BE49-F238E27FC236}">
                <a16:creationId xmlns="" xmlns:a16="http://schemas.microsoft.com/office/drawing/2014/main" id="{21CAE16D-6E64-45EF-A9F9-22AB6628B951}"/>
              </a:ext>
            </a:extLst>
          </p:cNvPr>
          <p:cNvPicPr>
            <a:picLocks noGrp="1" noChangeAspect="1"/>
          </p:cNvPicPr>
          <p:nvPr>
            <p:ph idx="1"/>
          </p:nvPr>
        </p:nvPicPr>
        <p:blipFill rotWithShape="1">
          <a:blip r:embed="rId2"/>
          <a:srcRect l="16138" t="19584" r="18500" b="5900"/>
          <a:stretch/>
        </p:blipFill>
        <p:spPr>
          <a:xfrm>
            <a:off x="467544" y="2302459"/>
            <a:ext cx="8424935" cy="4555541"/>
          </a:xfrm>
          <a:prstGeom prst="rect">
            <a:avLst/>
          </a:prstGeom>
        </p:spPr>
      </p:pic>
      <p:sp>
        <p:nvSpPr>
          <p:cNvPr id="4" name="Rectangle 3"/>
          <p:cNvSpPr/>
          <p:nvPr/>
        </p:nvSpPr>
        <p:spPr>
          <a:xfrm>
            <a:off x="3131840" y="727027"/>
            <a:ext cx="2286000" cy="600164"/>
          </a:xfrm>
          <a:prstGeom prst="rect">
            <a:avLst/>
          </a:prstGeom>
        </p:spPr>
        <p:txBody>
          <a:bodyPr wrap="square">
            <a:spAutoFit/>
          </a:bodyPr>
          <a:lstStyle/>
          <a:p>
            <a:pPr algn="ctr"/>
            <a:r>
              <a:rPr lang="en-US" sz="3300" dirty="0" err="1" smtClean="0">
                <a:solidFill>
                  <a:prstClr val="black"/>
                </a:solidFill>
                <a:latin typeface="Times New Roman" pitchFamily="18" charset="0"/>
                <a:ea typeface="+mj-ea"/>
                <a:cs typeface="Times New Roman" pitchFamily="18" charset="0"/>
              </a:rPr>
              <a:t>Tập</a:t>
            </a:r>
            <a:r>
              <a:rPr lang="en-US" sz="3300" dirty="0" smtClean="0">
                <a:solidFill>
                  <a:prstClr val="black"/>
                </a:solidFill>
                <a:latin typeface="Times New Roman" pitchFamily="18" charset="0"/>
                <a:ea typeface="+mj-ea"/>
                <a:cs typeface="Times New Roman" pitchFamily="18" charset="0"/>
              </a:rPr>
              <a:t> </a:t>
            </a:r>
            <a:r>
              <a:rPr lang="en-US" sz="3300" dirty="0" err="1" smtClean="0">
                <a:solidFill>
                  <a:prstClr val="black"/>
                </a:solidFill>
                <a:latin typeface="Times New Roman" pitchFamily="18" charset="0"/>
                <a:ea typeface="+mj-ea"/>
                <a:cs typeface="Times New Roman" pitchFamily="18" charset="0"/>
              </a:rPr>
              <a:t>đọc</a:t>
            </a:r>
            <a:endParaRPr lang="en-US" dirty="0"/>
          </a:p>
        </p:txBody>
      </p:sp>
    </p:spTree>
    <p:extLst>
      <p:ext uri="{BB962C8B-B14F-4D97-AF65-F5344CB8AC3E}">
        <p14:creationId xmlns:p14="http://schemas.microsoft.com/office/powerpoint/2010/main" val="38346544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BBF0F9-20B7-49B3-A8EF-C2ECFEE9780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3C77F1A-84B5-48C0-878C-58E0BF9FBD63}"/>
              </a:ext>
            </a:extLst>
          </p:cNvPr>
          <p:cNvSpPr>
            <a:spLocks noGrp="1"/>
          </p:cNvSpPr>
          <p:nvPr>
            <p:ph idx="1"/>
          </p:nvPr>
        </p:nvSpPr>
        <p:spPr/>
        <p:txBody>
          <a:bodyPr/>
          <a:lstStyle/>
          <a:p>
            <a:endParaRPr lang="en-US"/>
          </a:p>
        </p:txBody>
      </p:sp>
      <p:pic>
        <p:nvPicPr>
          <p:cNvPr id="1026" name="Picture 2" descr="999+ Hình nền Powerpoint chuyên nghiệp &amp;quot;Tải ngay &amp;quot; miễn phí">
            <a:extLst>
              <a:ext uri="{FF2B5EF4-FFF2-40B4-BE49-F238E27FC236}">
                <a16:creationId xmlns="" xmlns:a16="http://schemas.microsoft.com/office/drawing/2014/main" id="{85CB179C-E18D-406D-91D2-E0B803580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74" t="4893" r="6895" b="648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4">
            <a:extLst>
              <a:ext uri="{FF2B5EF4-FFF2-40B4-BE49-F238E27FC236}">
                <a16:creationId xmlns="" xmlns:a16="http://schemas.microsoft.com/office/drawing/2014/main" id="{744FB312-35C0-456A-860A-F34F1E8389BC}"/>
              </a:ext>
            </a:extLst>
          </p:cNvPr>
          <p:cNvSpPr>
            <a:spLocks noChangeArrowheads="1"/>
          </p:cNvSpPr>
          <p:nvPr/>
        </p:nvSpPr>
        <p:spPr bwMode="gray">
          <a:xfrm>
            <a:off x="3801274" y="5119332"/>
            <a:ext cx="4515142" cy="757940"/>
          </a:xfrm>
          <a:prstGeom prst="roundRect">
            <a:avLst>
              <a:gd name="adj" fmla="val 16667"/>
            </a:avLst>
          </a:prstGeom>
          <a:solidFill>
            <a:schemeClr val="accent6">
              <a:lumMod val="40000"/>
              <a:lumOff val="6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3600" b="1">
              <a:solidFill>
                <a:schemeClr val="accent6">
                  <a:lumMod val="50000"/>
                </a:schemeClr>
              </a:solidFill>
              <a:latin typeface="Arial" panose="020B0604020202020204" pitchFamily="34" charset="0"/>
              <a:cs typeface="Arial" panose="020B0604020202020204" pitchFamily="34" charset="0"/>
            </a:endParaRPr>
          </a:p>
        </p:txBody>
      </p:sp>
      <p:sp>
        <p:nvSpPr>
          <p:cNvPr id="7" name="AutoShape 85">
            <a:extLst>
              <a:ext uri="{FF2B5EF4-FFF2-40B4-BE49-F238E27FC236}">
                <a16:creationId xmlns="" xmlns:a16="http://schemas.microsoft.com/office/drawing/2014/main" id="{211CF1C3-25E6-4606-909D-1B885827B593}"/>
              </a:ext>
            </a:extLst>
          </p:cNvPr>
          <p:cNvSpPr>
            <a:spLocks noChangeArrowheads="1"/>
          </p:cNvSpPr>
          <p:nvPr/>
        </p:nvSpPr>
        <p:spPr bwMode="gray">
          <a:xfrm>
            <a:off x="3046502" y="5119332"/>
            <a:ext cx="813491" cy="742782"/>
          </a:xfrm>
          <a:prstGeom prst="diamond">
            <a:avLst/>
          </a:prstGeom>
          <a:solidFill>
            <a:schemeClr val="accent6">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3600" b="1">
              <a:solidFill>
                <a:schemeClr val="accent6">
                  <a:lumMod val="50000"/>
                </a:schemeClr>
              </a:solidFill>
              <a:latin typeface="Arial" panose="020B0604020202020204" pitchFamily="34" charset="0"/>
              <a:cs typeface="Arial" panose="020B0604020202020204" pitchFamily="34" charset="0"/>
            </a:endParaRPr>
          </a:p>
        </p:txBody>
      </p:sp>
      <p:sp>
        <p:nvSpPr>
          <p:cNvPr id="8" name="Text Box 86">
            <a:extLst>
              <a:ext uri="{FF2B5EF4-FFF2-40B4-BE49-F238E27FC236}">
                <a16:creationId xmlns="" xmlns:a16="http://schemas.microsoft.com/office/drawing/2014/main" id="{D60AB5AC-A1D6-4AFE-8B21-4EEA2E8FD45D}"/>
              </a:ext>
            </a:extLst>
          </p:cNvPr>
          <p:cNvSpPr txBox="1">
            <a:spLocks noChangeArrowheads="1"/>
          </p:cNvSpPr>
          <p:nvPr/>
        </p:nvSpPr>
        <p:spPr bwMode="gray">
          <a:xfrm>
            <a:off x="3934357" y="5178905"/>
            <a:ext cx="4094027" cy="646331"/>
          </a:xfrm>
          <a:prstGeom prst="rect">
            <a:avLst/>
          </a:prstGeom>
          <a:solidFill>
            <a:schemeClr val="accent6">
              <a:lumMod val="40000"/>
              <a:lumOff val="60000"/>
            </a:schemeClr>
          </a:solidFill>
          <a:ln w="9525" algn="ctr">
            <a:noFill/>
            <a:miter lim="800000"/>
            <a:headEnd/>
            <a:tailEnd/>
          </a:ln>
          <a:effectLst/>
        </p:spPr>
        <p:txBody>
          <a:bodyPr wrap="square">
            <a:spAutoFit/>
          </a:bodyPr>
          <a:lstStyle/>
          <a:p>
            <a:pPr>
              <a:defRPr/>
            </a:pP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Times New Roman" pitchFamily="18" charset="0"/>
                <a:cs typeface="Times New Roman" pitchFamily="18" charset="0"/>
              </a:rPr>
              <a:t>Luyện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đọc</a:t>
            </a:r>
            <a:r>
              <a:rPr lang="en-US" sz="3600" b="1" dirty="0">
                <a:solidFill>
                  <a:srgbClr val="002060"/>
                </a:solidFill>
                <a:latin typeface="Times New Roman" pitchFamily="18" charset="0"/>
                <a:cs typeface="Times New Roman" pitchFamily="18" charset="0"/>
              </a:rPr>
              <a:t> hay</a:t>
            </a:r>
          </a:p>
        </p:txBody>
      </p:sp>
      <p:sp>
        <p:nvSpPr>
          <p:cNvPr id="9" name="Text Box 87">
            <a:extLst>
              <a:ext uri="{FF2B5EF4-FFF2-40B4-BE49-F238E27FC236}">
                <a16:creationId xmlns="" xmlns:a16="http://schemas.microsoft.com/office/drawing/2014/main" id="{43B38341-752A-49E0-A650-E2E451617881}"/>
              </a:ext>
            </a:extLst>
          </p:cNvPr>
          <p:cNvSpPr txBox="1">
            <a:spLocks noChangeArrowheads="1"/>
          </p:cNvSpPr>
          <p:nvPr/>
        </p:nvSpPr>
        <p:spPr bwMode="gray">
          <a:xfrm>
            <a:off x="3059832" y="5211051"/>
            <a:ext cx="762392" cy="646331"/>
          </a:xfrm>
          <a:prstGeom prst="rect">
            <a:avLst/>
          </a:prstGeom>
          <a:noFill/>
          <a:ln w="9525" algn="ctr">
            <a:noFill/>
            <a:miter lim="800000"/>
            <a:headEnd/>
            <a:tailEnd/>
          </a:ln>
          <a:effectLst/>
        </p:spPr>
        <p:txBody>
          <a:bodyPr wrap="square">
            <a:spAutoFit/>
          </a:bodyPr>
          <a:lstStyle/>
          <a:p>
            <a:pPr algn="ctr">
              <a:defRPr/>
            </a:pPr>
            <a:r>
              <a:rPr lang="en-US" altLang="en-US" sz="3600" b="1" dirty="0">
                <a:solidFill>
                  <a:srgbClr val="002060"/>
                </a:solidFill>
                <a:latin typeface="Arial" panose="020B0604020202020204" pitchFamily="34" charset="0"/>
                <a:cs typeface="Arial" panose="020B0604020202020204" pitchFamily="34" charset="0"/>
              </a:rPr>
              <a:t>III</a:t>
            </a:r>
          </a:p>
        </p:txBody>
      </p:sp>
      <p:sp>
        <p:nvSpPr>
          <p:cNvPr id="10" name="AutoShape 89">
            <a:extLst>
              <a:ext uri="{FF2B5EF4-FFF2-40B4-BE49-F238E27FC236}">
                <a16:creationId xmlns="" xmlns:a16="http://schemas.microsoft.com/office/drawing/2014/main" id="{3F4E1565-5B1E-4FC4-B213-F8F78B1B186D}"/>
              </a:ext>
            </a:extLst>
          </p:cNvPr>
          <p:cNvSpPr>
            <a:spLocks noChangeArrowheads="1"/>
          </p:cNvSpPr>
          <p:nvPr/>
        </p:nvSpPr>
        <p:spPr bwMode="gray">
          <a:xfrm>
            <a:off x="3800570" y="2800659"/>
            <a:ext cx="4559554" cy="749902"/>
          </a:xfrm>
          <a:prstGeom prst="roundRect">
            <a:avLst>
              <a:gd name="adj" fmla="val 16667"/>
            </a:avLst>
          </a:prstGeom>
          <a:solidFill>
            <a:schemeClr val="accent6">
              <a:lumMod val="40000"/>
              <a:lumOff val="6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3600" b="1">
              <a:solidFill>
                <a:schemeClr val="accent6"/>
              </a:solidFill>
              <a:latin typeface="Arial" panose="020B0604020202020204" pitchFamily="34" charset="0"/>
              <a:cs typeface="Arial" panose="020B0604020202020204" pitchFamily="34" charset="0"/>
            </a:endParaRPr>
          </a:p>
        </p:txBody>
      </p:sp>
      <p:sp>
        <p:nvSpPr>
          <p:cNvPr id="11" name="AutoShape 90">
            <a:extLst>
              <a:ext uri="{FF2B5EF4-FFF2-40B4-BE49-F238E27FC236}">
                <a16:creationId xmlns="" xmlns:a16="http://schemas.microsoft.com/office/drawing/2014/main" id="{86563917-3387-477C-AD71-1F69C3593288}"/>
              </a:ext>
            </a:extLst>
          </p:cNvPr>
          <p:cNvSpPr>
            <a:spLocks noChangeArrowheads="1"/>
          </p:cNvSpPr>
          <p:nvPr/>
        </p:nvSpPr>
        <p:spPr bwMode="gray">
          <a:xfrm>
            <a:off x="3006765" y="2835906"/>
            <a:ext cx="813491" cy="712105"/>
          </a:xfrm>
          <a:prstGeom prst="diamond">
            <a:avLst/>
          </a:prstGeom>
          <a:solidFill>
            <a:schemeClr val="accent6">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3600" b="1">
              <a:solidFill>
                <a:schemeClr val="accent6"/>
              </a:solidFill>
              <a:latin typeface="Arial" panose="020B0604020202020204" pitchFamily="34" charset="0"/>
              <a:cs typeface="Arial" panose="020B0604020202020204" pitchFamily="34" charset="0"/>
            </a:endParaRPr>
          </a:p>
        </p:txBody>
      </p:sp>
      <p:sp>
        <p:nvSpPr>
          <p:cNvPr id="12" name="Text Box 92">
            <a:extLst>
              <a:ext uri="{FF2B5EF4-FFF2-40B4-BE49-F238E27FC236}">
                <a16:creationId xmlns="" xmlns:a16="http://schemas.microsoft.com/office/drawing/2014/main" id="{467244BB-CBB0-48BC-A78C-A63907C471C1}"/>
              </a:ext>
            </a:extLst>
          </p:cNvPr>
          <p:cNvSpPr txBox="1">
            <a:spLocks noChangeArrowheads="1"/>
          </p:cNvSpPr>
          <p:nvPr/>
        </p:nvSpPr>
        <p:spPr bwMode="gray">
          <a:xfrm>
            <a:off x="3285468" y="2908239"/>
            <a:ext cx="336064" cy="646331"/>
          </a:xfrm>
          <a:prstGeom prst="rect">
            <a:avLst/>
          </a:prstGeom>
          <a:noFill/>
          <a:ln w="9525" algn="ctr">
            <a:noFill/>
            <a:miter lim="800000"/>
            <a:headEnd/>
            <a:tailEnd/>
          </a:ln>
          <a:effectLst/>
        </p:spPr>
        <p:txBody>
          <a:bodyPr wrap="square">
            <a:spAutoFit/>
          </a:bodyPr>
          <a:lstStyle/>
          <a:p>
            <a:pPr algn="ctr">
              <a:defRPr/>
            </a:pPr>
            <a:r>
              <a:rPr lang="en-US" altLang="en-US" sz="3600" b="1" dirty="0">
                <a:solidFill>
                  <a:srgbClr val="002060"/>
                </a:solidFill>
                <a:latin typeface="Arial" panose="020B0604020202020204" pitchFamily="34" charset="0"/>
                <a:cs typeface="Arial" panose="020B0604020202020204" pitchFamily="34" charset="0"/>
              </a:rPr>
              <a:t>I</a:t>
            </a:r>
          </a:p>
        </p:txBody>
      </p:sp>
      <p:sp>
        <p:nvSpPr>
          <p:cNvPr id="13" name="AutoShape 94">
            <a:extLst>
              <a:ext uri="{FF2B5EF4-FFF2-40B4-BE49-F238E27FC236}">
                <a16:creationId xmlns="" xmlns:a16="http://schemas.microsoft.com/office/drawing/2014/main" id="{D5DBAF84-A6B9-4E67-A9B7-32906CE322EC}"/>
              </a:ext>
            </a:extLst>
          </p:cNvPr>
          <p:cNvSpPr>
            <a:spLocks noChangeArrowheads="1"/>
          </p:cNvSpPr>
          <p:nvPr/>
        </p:nvSpPr>
        <p:spPr bwMode="gray">
          <a:xfrm>
            <a:off x="3844365" y="3965648"/>
            <a:ext cx="4515602" cy="681866"/>
          </a:xfrm>
          <a:prstGeom prst="roundRect">
            <a:avLst>
              <a:gd name="adj" fmla="val 16667"/>
            </a:avLst>
          </a:prstGeom>
          <a:solidFill>
            <a:schemeClr val="accent6">
              <a:lumMod val="40000"/>
              <a:lumOff val="6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3600" b="1">
              <a:solidFill>
                <a:srgbClr val="7030A0"/>
              </a:solidFill>
              <a:latin typeface="Arial" panose="020B0604020202020204" pitchFamily="34" charset="0"/>
              <a:cs typeface="Arial" panose="020B0604020202020204" pitchFamily="34" charset="0"/>
            </a:endParaRPr>
          </a:p>
        </p:txBody>
      </p:sp>
      <p:sp>
        <p:nvSpPr>
          <p:cNvPr id="14" name="AutoShape 95">
            <a:extLst>
              <a:ext uri="{FF2B5EF4-FFF2-40B4-BE49-F238E27FC236}">
                <a16:creationId xmlns="" xmlns:a16="http://schemas.microsoft.com/office/drawing/2014/main" id="{E96E38BB-8972-4901-B270-EA8A90D3CBB4}"/>
              </a:ext>
            </a:extLst>
          </p:cNvPr>
          <p:cNvSpPr>
            <a:spLocks noChangeArrowheads="1"/>
          </p:cNvSpPr>
          <p:nvPr/>
        </p:nvSpPr>
        <p:spPr bwMode="gray">
          <a:xfrm>
            <a:off x="3053641" y="3966540"/>
            <a:ext cx="796268" cy="654653"/>
          </a:xfrm>
          <a:prstGeom prst="diamond">
            <a:avLst/>
          </a:prstGeom>
          <a:solidFill>
            <a:schemeClr val="accent6">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3600" b="1">
              <a:solidFill>
                <a:srgbClr val="7030A0"/>
              </a:solidFill>
              <a:latin typeface="Arial" panose="020B0604020202020204" pitchFamily="34" charset="0"/>
              <a:cs typeface="Arial" panose="020B0604020202020204" pitchFamily="34" charset="0"/>
            </a:endParaRPr>
          </a:p>
        </p:txBody>
      </p:sp>
      <p:sp>
        <p:nvSpPr>
          <p:cNvPr id="15" name="Text Box 96">
            <a:extLst>
              <a:ext uri="{FF2B5EF4-FFF2-40B4-BE49-F238E27FC236}">
                <a16:creationId xmlns="" xmlns:a16="http://schemas.microsoft.com/office/drawing/2014/main" id="{1DE58349-F0DD-4843-887D-0DEA13E00121}"/>
              </a:ext>
            </a:extLst>
          </p:cNvPr>
          <p:cNvSpPr txBox="1">
            <a:spLocks noChangeArrowheads="1"/>
          </p:cNvSpPr>
          <p:nvPr/>
        </p:nvSpPr>
        <p:spPr bwMode="gray">
          <a:xfrm>
            <a:off x="4134581" y="2899309"/>
            <a:ext cx="4287551" cy="64633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err="1">
                <a:solidFill>
                  <a:srgbClr val="002060"/>
                </a:solidFill>
                <a:latin typeface="Times New Roman" pitchFamily="18" charset="0"/>
                <a:cs typeface="Times New Roman" pitchFamily="18" charset="0"/>
              </a:rPr>
              <a:t>Luyện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đọc</a:t>
            </a:r>
            <a:r>
              <a:rPr lang="en-US" altLang="en-US" sz="3600" b="1" dirty="0">
                <a:solidFill>
                  <a:srgbClr val="002060"/>
                </a:solidFill>
                <a:latin typeface="Times New Roman" pitchFamily="18" charset="0"/>
                <a:cs typeface="Times New Roman" pitchFamily="18" charset="0"/>
              </a:rPr>
              <a:t>  </a:t>
            </a:r>
          </a:p>
        </p:txBody>
      </p:sp>
      <p:sp>
        <p:nvSpPr>
          <p:cNvPr id="16" name="Text Box 97">
            <a:extLst>
              <a:ext uri="{FF2B5EF4-FFF2-40B4-BE49-F238E27FC236}">
                <a16:creationId xmlns="" xmlns:a16="http://schemas.microsoft.com/office/drawing/2014/main" id="{E816D66E-E852-4313-BA5B-7E835FB8DCEF}"/>
              </a:ext>
            </a:extLst>
          </p:cNvPr>
          <p:cNvSpPr txBox="1">
            <a:spLocks noChangeArrowheads="1"/>
          </p:cNvSpPr>
          <p:nvPr/>
        </p:nvSpPr>
        <p:spPr bwMode="gray">
          <a:xfrm>
            <a:off x="3271484" y="4014761"/>
            <a:ext cx="457286" cy="646331"/>
          </a:xfrm>
          <a:prstGeom prst="rect">
            <a:avLst/>
          </a:prstGeom>
          <a:noFill/>
          <a:ln w="9525" algn="ctr">
            <a:noFill/>
            <a:miter lim="800000"/>
            <a:headEnd/>
            <a:tailEnd/>
          </a:ln>
          <a:effectLst/>
        </p:spPr>
        <p:txBody>
          <a:bodyPr wrap="square">
            <a:spAutoFit/>
          </a:bodyPr>
          <a:lstStyle/>
          <a:p>
            <a:pPr algn="ctr">
              <a:defRPr/>
            </a:pPr>
            <a:r>
              <a:rPr lang="en-US" altLang="en-US" sz="3600" b="1" dirty="0">
                <a:solidFill>
                  <a:srgbClr val="002060"/>
                </a:solidFill>
                <a:latin typeface="Arial" panose="020B0604020202020204" pitchFamily="34" charset="0"/>
                <a:cs typeface="Arial" panose="020B0604020202020204" pitchFamily="34" charset="0"/>
              </a:rPr>
              <a:t>II</a:t>
            </a:r>
          </a:p>
        </p:txBody>
      </p:sp>
      <p:sp>
        <p:nvSpPr>
          <p:cNvPr id="17" name="Rectangle 16">
            <a:extLst>
              <a:ext uri="{FF2B5EF4-FFF2-40B4-BE49-F238E27FC236}">
                <a16:creationId xmlns="" xmlns:a16="http://schemas.microsoft.com/office/drawing/2014/main" id="{676E76AF-9BCB-448F-A3B6-EE664F69C597}"/>
              </a:ext>
            </a:extLst>
          </p:cNvPr>
          <p:cNvSpPr/>
          <p:nvPr/>
        </p:nvSpPr>
        <p:spPr>
          <a:xfrm>
            <a:off x="4106006" y="4023690"/>
            <a:ext cx="5037994" cy="646331"/>
          </a:xfrm>
          <a:prstGeom prst="rect">
            <a:avLst/>
          </a:prstGeom>
          <a:noFill/>
        </p:spPr>
        <p:txBody>
          <a:bodyPr wrap="square">
            <a:spAutoFit/>
          </a:bodyPr>
          <a:lstStyle/>
          <a:p>
            <a:pPr>
              <a:defRPr/>
            </a:pP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Times New Roman" pitchFamily="18" charset="0"/>
                <a:cs typeface="Times New Roman" pitchFamily="18" charset="0"/>
              </a:rPr>
              <a:t>Tìm</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hiểu</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bài</a:t>
            </a:r>
            <a:endParaRPr lang="en-US" sz="3600" b="1" dirty="0">
              <a:solidFill>
                <a:srgbClr val="002060"/>
              </a:solidFill>
              <a:latin typeface="Times New Roman" pitchFamily="18" charset="0"/>
              <a:cs typeface="Times New Roman" pitchFamily="18" charset="0"/>
            </a:endParaRPr>
          </a:p>
        </p:txBody>
      </p:sp>
      <p:pic>
        <p:nvPicPr>
          <p:cNvPr id="18" name="Picture 2" descr="Trẻ Em, Học Bài, Học Tập, Cậu Bé, Tải hình PNG 94 - Free.Vector6.com">
            <a:extLst>
              <a:ext uri="{FF2B5EF4-FFF2-40B4-BE49-F238E27FC236}">
                <a16:creationId xmlns="" xmlns:a16="http://schemas.microsoft.com/office/drawing/2014/main" id="{35099DFD-6F26-44C1-89C4-2A5794F1D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44" y="3039093"/>
            <a:ext cx="2645162" cy="231892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 xmlns:a16="http://schemas.microsoft.com/office/drawing/2014/main" id="{8D1A91FE-DD58-4293-9C4C-C4C1B3E98C5B}"/>
              </a:ext>
            </a:extLst>
          </p:cNvPr>
          <p:cNvSpPr/>
          <p:nvPr/>
        </p:nvSpPr>
        <p:spPr>
          <a:xfrm>
            <a:off x="2859879" y="942144"/>
            <a:ext cx="6401562" cy="1190712"/>
          </a:xfrm>
          <a:prstGeom prst="rect">
            <a:avLst/>
          </a:prstGeom>
          <a:noFill/>
          <a:ln>
            <a:noFill/>
          </a:ln>
        </p:spPr>
        <p:txBody>
          <a:bodyPr wrap="square" lIns="51435" tIns="25718" rIns="51435" bIns="25718">
            <a:spAutoFit/>
          </a:bodyPr>
          <a:lstStyle/>
          <a:p>
            <a:pPr algn="ctr"/>
            <a:r>
              <a:rPr lang="en-US" sz="5400" b="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rPr>
              <a:t>Lòng</a:t>
            </a:r>
            <a:r>
              <a:rPr lang="en-US" sz="5400" b="1" dirty="0"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rPr>
              <a:t> </a:t>
            </a:r>
            <a:r>
              <a:rPr lang="en-US" sz="5400" b="1" dirty="0" err="1" smtClean="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rPr>
              <a:t>dân</a:t>
            </a:r>
            <a:endParaRPr lang="en-US" sz="5400" b="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latin typeface="Times New Roman" pitchFamily="18" charset="0"/>
              <a:cs typeface="Times New Roman" pitchFamily="18" charset="0"/>
            </a:endParaRPr>
          </a:p>
          <a:p>
            <a:pPr lvl="6" algn="ctr"/>
            <a:r>
              <a:rPr lang="en-US" sz="2000" b="1" i="1" dirty="0" err="1">
                <a:ln w="0">
                  <a:solidFill>
                    <a:schemeClr val="accent6">
                      <a:lumMod val="75000"/>
                    </a:schemeClr>
                  </a:solidFill>
                </a:ln>
                <a:solidFill>
                  <a:schemeClr val="accent6">
                    <a:lumMod val="50000"/>
                  </a:schemeClr>
                </a:solidFill>
                <a:effectLst>
                  <a:reflection blurRad="6350" stA="53000" endA="300" endPos="35500" dir="5400000" sy="-90000" algn="bl" rotWithShape="0"/>
                </a:effectLst>
              </a:rPr>
              <a:t>Nguyễn</a:t>
            </a:r>
            <a:r>
              <a:rPr lang="en-US" sz="20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rPr>
              <a:t> </a:t>
            </a:r>
            <a:r>
              <a:rPr lang="en-US" sz="2000" b="1" i="1" dirty="0" err="1">
                <a:ln w="0">
                  <a:solidFill>
                    <a:schemeClr val="accent6">
                      <a:lumMod val="75000"/>
                    </a:schemeClr>
                  </a:solidFill>
                </a:ln>
                <a:solidFill>
                  <a:schemeClr val="accent6">
                    <a:lumMod val="50000"/>
                  </a:schemeClr>
                </a:solidFill>
                <a:effectLst>
                  <a:reflection blurRad="6350" stA="53000" endA="300" endPos="35500" dir="5400000" sy="-90000" algn="bl" rotWithShape="0"/>
                </a:effectLst>
              </a:rPr>
              <a:t>Văn</a:t>
            </a:r>
            <a:r>
              <a:rPr lang="en-US" sz="20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rPr>
              <a:t> Xe</a:t>
            </a:r>
            <a:endParaRPr lang="en-US" sz="1200" b="1" i="1" dirty="0">
              <a:ln w="0">
                <a:solidFill>
                  <a:schemeClr val="accent6">
                    <a:lumMod val="75000"/>
                  </a:schemeClr>
                </a:solidFill>
              </a:ln>
              <a:solidFill>
                <a:schemeClr val="accent6">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4048032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75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75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75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750" fill="hold"/>
                                        <p:tgtEl>
                                          <p:spTgt spid="14"/>
                                        </p:tgtEl>
                                        <p:attrNameLst>
                                          <p:attrName>ppt_w</p:attrName>
                                        </p:attrNameLst>
                                      </p:cBhvr>
                                      <p:tavLst>
                                        <p:tav tm="0">
                                          <p:val>
                                            <p:fltVal val="0"/>
                                          </p:val>
                                        </p:tav>
                                        <p:tav tm="100000">
                                          <p:val>
                                            <p:strVal val="#ppt_w"/>
                                          </p:val>
                                        </p:tav>
                                      </p:tavLst>
                                    </p:anim>
                                    <p:anim calcmode="lin" valueType="num">
                                      <p:cBhvr>
                                        <p:cTn id="27" dur="750" fill="hold"/>
                                        <p:tgtEl>
                                          <p:spTgt spid="14"/>
                                        </p:tgtEl>
                                        <p:attrNameLst>
                                          <p:attrName>ppt_h</p:attrName>
                                        </p:attrNameLst>
                                      </p:cBhvr>
                                      <p:tavLst>
                                        <p:tav tm="0">
                                          <p:val>
                                            <p:fltVal val="0"/>
                                          </p:val>
                                        </p:tav>
                                        <p:tav tm="100000">
                                          <p:val>
                                            <p:strVal val="#ppt_h"/>
                                          </p:val>
                                        </p:tav>
                                      </p:tavLst>
                                    </p:anim>
                                    <p:animEffect transition="in" filter="fade">
                                      <p:cBhvr>
                                        <p:cTn id="28" dur="75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750" fill="hold"/>
                                        <p:tgtEl>
                                          <p:spTgt spid="17"/>
                                        </p:tgtEl>
                                        <p:attrNameLst>
                                          <p:attrName>ppt_w</p:attrName>
                                        </p:attrNameLst>
                                      </p:cBhvr>
                                      <p:tavLst>
                                        <p:tav tm="0">
                                          <p:val>
                                            <p:fltVal val="0"/>
                                          </p:val>
                                        </p:tav>
                                        <p:tav tm="100000">
                                          <p:val>
                                            <p:strVal val="#ppt_w"/>
                                          </p:val>
                                        </p:tav>
                                      </p:tavLst>
                                    </p:anim>
                                    <p:anim calcmode="lin" valueType="num">
                                      <p:cBhvr>
                                        <p:cTn id="37" dur="750" fill="hold"/>
                                        <p:tgtEl>
                                          <p:spTgt spid="17"/>
                                        </p:tgtEl>
                                        <p:attrNameLst>
                                          <p:attrName>ppt_h</p:attrName>
                                        </p:attrNameLst>
                                      </p:cBhvr>
                                      <p:tavLst>
                                        <p:tav tm="0">
                                          <p:val>
                                            <p:fltVal val="0"/>
                                          </p:val>
                                        </p:tav>
                                        <p:tav tm="100000">
                                          <p:val>
                                            <p:strVal val="#ppt_h"/>
                                          </p:val>
                                        </p:tav>
                                      </p:tavLst>
                                    </p:anim>
                                    <p:animEffect transition="in" filter="fade">
                                      <p:cBhvr>
                                        <p:cTn id="38" dur="75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1000"/>
                                        <p:tgtEl>
                                          <p:spTgt spid="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1000"/>
                                        <p:tgtEl>
                                          <p:spTgt spid="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1000"/>
                                        <p:tgtEl>
                                          <p:spTgt spid="8"/>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11" grpId="0" animBg="1"/>
      <p:bldP spid="12" grpId="0"/>
      <p:bldP spid="13" grpId="0" animBg="1"/>
      <p:bldP spid="14" grpId="0" animBg="1"/>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BBF0F9-20B7-49B3-A8EF-C2ECFEE9780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3C77F1A-84B5-48C0-878C-58E0BF9FBD63}"/>
              </a:ext>
            </a:extLst>
          </p:cNvPr>
          <p:cNvSpPr>
            <a:spLocks noGrp="1"/>
          </p:cNvSpPr>
          <p:nvPr>
            <p:ph idx="1"/>
          </p:nvPr>
        </p:nvSpPr>
        <p:spPr/>
        <p:txBody>
          <a:bodyPr/>
          <a:lstStyle/>
          <a:p>
            <a:endParaRPr lang="en-US"/>
          </a:p>
        </p:txBody>
      </p:sp>
      <p:pic>
        <p:nvPicPr>
          <p:cNvPr id="1026" name="Picture 2" descr="999+ Hình nền Powerpoint chuyên nghiệp &amp;quot;Tải ngay &amp;quot; miễn phí">
            <a:extLst>
              <a:ext uri="{FF2B5EF4-FFF2-40B4-BE49-F238E27FC236}">
                <a16:creationId xmlns="" xmlns:a16="http://schemas.microsoft.com/office/drawing/2014/main" id="{85CB179C-E18D-406D-91D2-E0B803580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74" t="4893" r="6895" b="648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 xmlns:a16="http://schemas.microsoft.com/office/drawing/2014/main" id="{7838DE4A-3D6F-4C65-840F-4018B6F3313B}"/>
              </a:ext>
            </a:extLst>
          </p:cNvPr>
          <p:cNvSpPr>
            <a:spLocks noChangeArrowheads="1"/>
          </p:cNvSpPr>
          <p:nvPr/>
        </p:nvSpPr>
        <p:spPr bwMode="auto">
          <a:xfrm>
            <a:off x="755576" y="2916133"/>
            <a:ext cx="7776864" cy="768181"/>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buFontTx/>
              <a:buNone/>
              <a:defRPr/>
            </a:pPr>
            <a:r>
              <a:rPr lang="en-US" altLang="en-US" dirty="0">
                <a:solidFill>
                  <a:srgbClr val="002060"/>
                </a:solidFill>
                <a:latin typeface="Times New Roman" pitchFamily="18" charset="0"/>
                <a:cs typeface="Times New Roman" pitchFamily="18" charset="0"/>
              </a:rPr>
              <a:t>- </a:t>
            </a:r>
            <a:r>
              <a:rPr lang="en-US" altLang="en-US" dirty="0" err="1">
                <a:solidFill>
                  <a:srgbClr val="002060"/>
                </a:solidFill>
                <a:latin typeface="Times New Roman" pitchFamily="18" charset="0"/>
                <a:cs typeface="Times New Roman" pitchFamily="18" charset="0"/>
              </a:rPr>
              <a:t>Đoạn</a:t>
            </a:r>
            <a:r>
              <a:rPr lang="en-US" altLang="en-US" dirty="0">
                <a:solidFill>
                  <a:srgbClr val="002060"/>
                </a:solidFill>
                <a:latin typeface="Times New Roman" pitchFamily="18" charset="0"/>
                <a:cs typeface="Times New Roman" pitchFamily="18" charset="0"/>
              </a:rPr>
              <a:t> 1: Anh </a:t>
            </a:r>
            <a:r>
              <a:rPr lang="en-US" altLang="en-US" dirty="0" err="1">
                <a:solidFill>
                  <a:srgbClr val="002060"/>
                </a:solidFill>
                <a:latin typeface="Times New Roman" pitchFamily="18" charset="0"/>
                <a:cs typeface="Times New Roman" pitchFamily="18" charset="0"/>
              </a:rPr>
              <a:t>chị</a:t>
            </a:r>
            <a:r>
              <a:rPr lang="en-US" altLang="en-US" dirty="0">
                <a:solidFill>
                  <a:srgbClr val="002060"/>
                </a:solidFill>
                <a:latin typeface="Times New Roman" pitchFamily="18" charset="0"/>
                <a:cs typeface="Times New Roman" pitchFamily="18" charset="0"/>
              </a:rPr>
              <a:t> kia! ….</a:t>
            </a:r>
            <a:r>
              <a:rPr lang="en-US" altLang="en-US" dirty="0" err="1">
                <a:solidFill>
                  <a:srgbClr val="002060"/>
                </a:solidFill>
                <a:latin typeface="Times New Roman" pitchFamily="18" charset="0"/>
                <a:cs typeface="Times New Roman" pitchFamily="18" charset="0"/>
              </a:rPr>
              <a:t>Thằng</a:t>
            </a:r>
            <a:r>
              <a:rPr lang="en-US" altLang="en-US" dirty="0">
                <a:solidFill>
                  <a:srgbClr val="002060"/>
                </a:solidFill>
                <a:latin typeface="Times New Roman" pitchFamily="18" charset="0"/>
                <a:cs typeface="Times New Roman" pitchFamily="18" charset="0"/>
              </a:rPr>
              <a:t> </a:t>
            </a:r>
            <a:r>
              <a:rPr lang="en-US" altLang="en-US" dirty="0" err="1">
                <a:solidFill>
                  <a:srgbClr val="002060"/>
                </a:solidFill>
                <a:latin typeface="Times New Roman" pitchFamily="18" charset="0"/>
                <a:cs typeface="Times New Roman" pitchFamily="18" charset="0"/>
              </a:rPr>
              <a:t>nầy</a:t>
            </a:r>
            <a:r>
              <a:rPr lang="en-US" altLang="en-US" dirty="0">
                <a:solidFill>
                  <a:srgbClr val="002060"/>
                </a:solidFill>
                <a:latin typeface="Times New Roman" pitchFamily="18" charset="0"/>
                <a:cs typeface="Times New Roman" pitchFamily="18" charset="0"/>
              </a:rPr>
              <a:t> </a:t>
            </a:r>
            <a:r>
              <a:rPr lang="en-US" altLang="en-US" dirty="0" err="1">
                <a:solidFill>
                  <a:srgbClr val="002060"/>
                </a:solidFill>
                <a:latin typeface="Times New Roman" pitchFamily="18" charset="0"/>
                <a:cs typeface="Times New Roman" pitchFamily="18" charset="0"/>
              </a:rPr>
              <a:t>là</a:t>
            </a:r>
            <a:r>
              <a:rPr lang="en-US" altLang="en-US" dirty="0">
                <a:solidFill>
                  <a:srgbClr val="002060"/>
                </a:solidFill>
                <a:latin typeface="Times New Roman" pitchFamily="18" charset="0"/>
                <a:cs typeface="Times New Roman" pitchFamily="18" charset="0"/>
              </a:rPr>
              <a:t> con</a:t>
            </a:r>
            <a:r>
              <a:rPr lang="en-US" altLang="en-US" sz="2800" dirty="0">
                <a:solidFill>
                  <a:srgbClr val="002060"/>
                </a:solidFill>
              </a:rPr>
              <a:t>.</a:t>
            </a:r>
          </a:p>
        </p:txBody>
      </p:sp>
      <p:sp>
        <p:nvSpPr>
          <p:cNvPr id="6" name="Rectangle 5">
            <a:extLst>
              <a:ext uri="{FF2B5EF4-FFF2-40B4-BE49-F238E27FC236}">
                <a16:creationId xmlns="" xmlns:a16="http://schemas.microsoft.com/office/drawing/2014/main" id="{1E3C5D31-8FEB-4384-838D-EEF148819BC8}"/>
              </a:ext>
            </a:extLst>
          </p:cNvPr>
          <p:cNvSpPr/>
          <p:nvPr/>
        </p:nvSpPr>
        <p:spPr>
          <a:xfrm>
            <a:off x="94569" y="1778222"/>
            <a:ext cx="7186613" cy="746358"/>
          </a:xfrm>
          <a:prstGeom prst="rect">
            <a:avLst/>
          </a:prstGeom>
          <a:noFill/>
        </p:spPr>
        <p:txBody>
          <a:bodyPr wrap="square" lIns="68580" tIns="34290" rIns="68580" bIns="34290">
            <a:spAutoFit/>
          </a:bodyPr>
          <a:lstStyle/>
          <a:p>
            <a:pPr algn="ctr"/>
            <a:r>
              <a:rPr lang="en-US" sz="4400" u="sng" dirty="0">
                <a:ln w="0">
                  <a:solidFill>
                    <a:srgbClr val="4472C4">
                      <a:lumMod val="50000"/>
                    </a:srgbClr>
                  </a:solidFill>
                </a:ln>
                <a:solidFill>
                  <a:srgbClr val="4472C4">
                    <a:lumMod val="50000"/>
                  </a:srgbClr>
                </a:solidFill>
                <a:effectLst>
                  <a:reflection blurRad="6350" stA="53000" endA="300" endPos="35500" dir="5400000" sy="-90000" algn="bl" rotWithShape="0"/>
                </a:effectLst>
                <a:latin typeface="Times New Roman" pitchFamily="18" charset="0"/>
                <a:cs typeface="Times New Roman" pitchFamily="18" charset="0"/>
              </a:rPr>
              <a:t>Chia </a:t>
            </a:r>
            <a:r>
              <a:rPr lang="en-US" sz="4400" u="sng" dirty="0" err="1">
                <a:ln w="0">
                  <a:solidFill>
                    <a:srgbClr val="4472C4">
                      <a:lumMod val="50000"/>
                    </a:srgbClr>
                  </a:solidFill>
                </a:ln>
                <a:solidFill>
                  <a:srgbClr val="4472C4">
                    <a:lumMod val="50000"/>
                  </a:srgbClr>
                </a:solidFill>
                <a:effectLst>
                  <a:reflection blurRad="6350" stA="53000" endA="300" endPos="35500" dir="5400000" sy="-90000" algn="bl" rotWithShape="0"/>
                </a:effectLst>
                <a:latin typeface="Times New Roman" pitchFamily="18" charset="0"/>
                <a:cs typeface="Times New Roman" pitchFamily="18" charset="0"/>
              </a:rPr>
              <a:t>đoạn</a:t>
            </a:r>
            <a:r>
              <a:rPr lang="en-US" sz="4400" u="sng" dirty="0">
                <a:ln w="0">
                  <a:solidFill>
                    <a:srgbClr val="4472C4">
                      <a:lumMod val="50000"/>
                    </a:srgbClr>
                  </a:solidFill>
                </a:ln>
                <a:solidFill>
                  <a:srgbClr val="4472C4">
                    <a:lumMod val="50000"/>
                  </a:srgbClr>
                </a:solidFill>
                <a:effectLst>
                  <a:reflection blurRad="6350" stA="53000" endA="300" endPos="35500" dir="5400000" sy="-90000" algn="bl" rotWithShape="0"/>
                </a:effectLst>
                <a:latin typeface="Times New Roman" pitchFamily="18" charset="0"/>
                <a:cs typeface="Times New Roman" pitchFamily="18" charset="0"/>
              </a:rPr>
              <a:t>:</a:t>
            </a:r>
          </a:p>
        </p:txBody>
      </p:sp>
      <p:sp>
        <p:nvSpPr>
          <p:cNvPr id="7" name="Rectangle 6">
            <a:extLst>
              <a:ext uri="{FF2B5EF4-FFF2-40B4-BE49-F238E27FC236}">
                <a16:creationId xmlns="" xmlns:a16="http://schemas.microsoft.com/office/drawing/2014/main" id="{6E4E2BCC-4EBA-4DEC-89A4-57D4B4593375}"/>
              </a:ext>
            </a:extLst>
          </p:cNvPr>
          <p:cNvSpPr>
            <a:spLocks noChangeArrowheads="1"/>
          </p:cNvSpPr>
          <p:nvPr/>
        </p:nvSpPr>
        <p:spPr bwMode="auto">
          <a:xfrm>
            <a:off x="827584" y="3934431"/>
            <a:ext cx="7272808" cy="768181"/>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buFontTx/>
              <a:buNone/>
              <a:defRPr/>
            </a:pPr>
            <a:r>
              <a:rPr lang="en-US" altLang="en-US" dirty="0">
                <a:solidFill>
                  <a:srgbClr val="002060"/>
                </a:solidFill>
                <a:latin typeface="Times New Roman" pitchFamily="18" charset="0"/>
                <a:cs typeface="Times New Roman" pitchFamily="18" charset="0"/>
              </a:rPr>
              <a:t>- Đoạn 2: Chồng chị à? …..</a:t>
            </a:r>
            <a:r>
              <a:rPr lang="en-US" altLang="en-US" dirty="0" err="1">
                <a:solidFill>
                  <a:srgbClr val="002060"/>
                </a:solidFill>
                <a:latin typeface="Times New Roman" pitchFamily="18" charset="0"/>
                <a:cs typeface="Times New Roman" pitchFamily="18" charset="0"/>
              </a:rPr>
              <a:t>Rục</a:t>
            </a:r>
            <a:r>
              <a:rPr lang="en-US" altLang="en-US" dirty="0">
                <a:solidFill>
                  <a:srgbClr val="002060"/>
                </a:solidFill>
                <a:latin typeface="Times New Roman" pitchFamily="18" charset="0"/>
                <a:cs typeface="Times New Roman" pitchFamily="18" charset="0"/>
              </a:rPr>
              <a:t> </a:t>
            </a:r>
            <a:r>
              <a:rPr lang="en-US" altLang="en-US" dirty="0" err="1">
                <a:solidFill>
                  <a:srgbClr val="002060"/>
                </a:solidFill>
                <a:latin typeface="Times New Roman" pitchFamily="18" charset="0"/>
                <a:cs typeface="Times New Roman" pitchFamily="18" charset="0"/>
              </a:rPr>
              <a:t>rịch</a:t>
            </a:r>
            <a:r>
              <a:rPr lang="en-US" altLang="en-US" dirty="0">
                <a:solidFill>
                  <a:srgbClr val="002060"/>
                </a:solidFill>
                <a:latin typeface="Times New Roman" pitchFamily="18" charset="0"/>
                <a:cs typeface="Times New Roman" pitchFamily="18" charset="0"/>
              </a:rPr>
              <a:t> </a:t>
            </a:r>
            <a:r>
              <a:rPr lang="en-US" altLang="en-US" dirty="0" err="1">
                <a:solidFill>
                  <a:srgbClr val="002060"/>
                </a:solidFill>
                <a:latin typeface="Times New Roman" pitchFamily="18" charset="0"/>
                <a:cs typeface="Times New Roman" pitchFamily="18" charset="0"/>
              </a:rPr>
              <a:t>tao</a:t>
            </a:r>
            <a:r>
              <a:rPr lang="en-US" altLang="en-US" dirty="0">
                <a:solidFill>
                  <a:srgbClr val="002060"/>
                </a:solidFill>
                <a:latin typeface="Times New Roman" pitchFamily="18" charset="0"/>
                <a:cs typeface="Times New Roman" pitchFamily="18" charset="0"/>
              </a:rPr>
              <a:t> </a:t>
            </a:r>
            <a:r>
              <a:rPr lang="en-US" altLang="en-US" dirty="0" err="1">
                <a:solidFill>
                  <a:srgbClr val="002060"/>
                </a:solidFill>
                <a:latin typeface="Times New Roman" pitchFamily="18" charset="0"/>
                <a:cs typeface="Times New Roman" pitchFamily="18" charset="0"/>
              </a:rPr>
              <a:t>bắn</a:t>
            </a:r>
            <a:r>
              <a:rPr lang="en-US" altLang="en-US" dirty="0">
                <a:solidFill>
                  <a:srgbClr val="002060"/>
                </a:solidFill>
                <a:latin typeface="Times New Roman" pitchFamily="18" charset="0"/>
                <a:cs typeface="Times New Roman" pitchFamily="18" charset="0"/>
              </a:rPr>
              <a:t>.</a:t>
            </a:r>
          </a:p>
        </p:txBody>
      </p:sp>
      <p:sp>
        <p:nvSpPr>
          <p:cNvPr id="9" name="Rectangle 8">
            <a:extLst>
              <a:ext uri="{FF2B5EF4-FFF2-40B4-BE49-F238E27FC236}">
                <a16:creationId xmlns="" xmlns:a16="http://schemas.microsoft.com/office/drawing/2014/main" id="{D11F8D4E-9563-41A7-BE24-505EF33F9E29}"/>
              </a:ext>
            </a:extLst>
          </p:cNvPr>
          <p:cNvSpPr>
            <a:spLocks noChangeArrowheads="1"/>
          </p:cNvSpPr>
          <p:nvPr/>
        </p:nvSpPr>
        <p:spPr bwMode="auto">
          <a:xfrm>
            <a:off x="795151" y="5205149"/>
            <a:ext cx="7272808" cy="768181"/>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buFontTx/>
              <a:buNone/>
              <a:defRPr/>
            </a:pPr>
            <a:r>
              <a:rPr lang="en-US" altLang="en-US" dirty="0">
                <a:solidFill>
                  <a:srgbClr val="002060"/>
                </a:solidFill>
                <a:latin typeface="Times New Roman" pitchFamily="18" charset="0"/>
                <a:cs typeface="Times New Roman" pitchFamily="18" charset="0"/>
              </a:rPr>
              <a:t>- </a:t>
            </a:r>
            <a:r>
              <a:rPr lang="en-US" altLang="en-US" dirty="0" err="1">
                <a:solidFill>
                  <a:srgbClr val="002060"/>
                </a:solidFill>
                <a:latin typeface="Times New Roman" pitchFamily="18" charset="0"/>
                <a:cs typeface="Times New Roman" pitchFamily="18" charset="0"/>
              </a:rPr>
              <a:t>Đoạn</a:t>
            </a:r>
            <a:r>
              <a:rPr lang="en-US" altLang="en-US" dirty="0">
                <a:solidFill>
                  <a:srgbClr val="002060"/>
                </a:solidFill>
                <a:latin typeface="Times New Roman" pitchFamily="18" charset="0"/>
                <a:cs typeface="Times New Roman" pitchFamily="18" charset="0"/>
              </a:rPr>
              <a:t> 3: </a:t>
            </a:r>
            <a:r>
              <a:rPr lang="en-US" altLang="en-US" dirty="0" err="1">
                <a:solidFill>
                  <a:srgbClr val="002060"/>
                </a:solidFill>
                <a:latin typeface="Times New Roman" pitchFamily="18" charset="0"/>
                <a:cs typeface="Times New Roman" pitchFamily="18" charset="0"/>
              </a:rPr>
              <a:t>Phần</a:t>
            </a:r>
            <a:r>
              <a:rPr lang="en-US" altLang="en-US" dirty="0">
                <a:solidFill>
                  <a:srgbClr val="002060"/>
                </a:solidFill>
                <a:latin typeface="Times New Roman" pitchFamily="18" charset="0"/>
                <a:cs typeface="Times New Roman" pitchFamily="18" charset="0"/>
              </a:rPr>
              <a:t> </a:t>
            </a:r>
            <a:r>
              <a:rPr lang="en-US" altLang="en-US" dirty="0" err="1">
                <a:solidFill>
                  <a:srgbClr val="002060"/>
                </a:solidFill>
                <a:latin typeface="Times New Roman" pitchFamily="18" charset="0"/>
                <a:cs typeface="Times New Roman" pitchFamily="18" charset="0"/>
              </a:rPr>
              <a:t>còn</a:t>
            </a:r>
            <a:r>
              <a:rPr lang="en-US" altLang="en-US" dirty="0">
                <a:solidFill>
                  <a:srgbClr val="002060"/>
                </a:solidFill>
                <a:latin typeface="Times New Roman" pitchFamily="18" charset="0"/>
                <a:cs typeface="Times New Roman" pitchFamily="18" charset="0"/>
              </a:rPr>
              <a:t> </a:t>
            </a:r>
            <a:r>
              <a:rPr lang="en-US" altLang="en-US" dirty="0" err="1">
                <a:solidFill>
                  <a:srgbClr val="002060"/>
                </a:solidFill>
                <a:latin typeface="Times New Roman" pitchFamily="18" charset="0"/>
                <a:cs typeface="Times New Roman" pitchFamily="18" charset="0"/>
              </a:rPr>
              <a:t>lại</a:t>
            </a:r>
            <a:endParaRPr lang="en-US" altLang="en-US" dirty="0">
              <a:solidFill>
                <a:srgbClr val="002060"/>
              </a:solidFill>
              <a:latin typeface="Times New Roman" pitchFamily="18" charset="0"/>
              <a:cs typeface="Times New Roman" pitchFamily="18" charset="0"/>
            </a:endParaRPr>
          </a:p>
        </p:txBody>
      </p:sp>
      <p:pic>
        <p:nvPicPr>
          <p:cNvPr id="13" name="Picture 12">
            <a:extLst>
              <a:ext uri="{FF2B5EF4-FFF2-40B4-BE49-F238E27FC236}">
                <a16:creationId xmlns="" xmlns:a16="http://schemas.microsoft.com/office/drawing/2014/main" id="{1B65D4B9-76EA-4847-A04A-D3E73BC21D03}"/>
              </a:ext>
            </a:extLst>
          </p:cNvPr>
          <p:cNvPicPr>
            <a:picLocks noChangeAspect="1"/>
          </p:cNvPicPr>
          <p:nvPr/>
        </p:nvPicPr>
        <p:blipFill rotWithShape="1">
          <a:blip r:embed="rId3"/>
          <a:srcRect l="16138" t="19584" r="18500" b="5900"/>
          <a:stretch/>
        </p:blipFill>
        <p:spPr>
          <a:xfrm>
            <a:off x="6362997" y="463732"/>
            <a:ext cx="2241451" cy="1597116"/>
          </a:xfrm>
          <a:prstGeom prst="rect">
            <a:avLst/>
          </a:prstGeom>
        </p:spPr>
      </p:pic>
    </p:spTree>
    <p:extLst>
      <p:ext uri="{BB962C8B-B14F-4D97-AF65-F5344CB8AC3E}">
        <p14:creationId xmlns:p14="http://schemas.microsoft.com/office/powerpoint/2010/main" val="34330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3C77F1A-84B5-48C0-878C-58E0BF9FBD63}"/>
              </a:ext>
            </a:extLst>
          </p:cNvPr>
          <p:cNvSpPr>
            <a:spLocks noGrp="1"/>
          </p:cNvSpPr>
          <p:nvPr>
            <p:ph idx="1"/>
          </p:nvPr>
        </p:nvSpPr>
        <p:spPr>
          <a:xfrm>
            <a:off x="251520" y="980728"/>
            <a:ext cx="4320480" cy="864096"/>
          </a:xfrm>
        </p:spPr>
        <p:txBody>
          <a:bodyPr/>
          <a:lstStyle/>
          <a:p>
            <a:pPr marL="0" lvl="0" indent="0" algn="ctr" defTabSz="914400">
              <a:lnSpc>
                <a:spcPct val="100000"/>
              </a:lnSpc>
              <a:spcBef>
                <a:spcPct val="0"/>
              </a:spcBef>
              <a:buNone/>
            </a:pPr>
            <a:r>
              <a:rPr lang="en-US" altLang="en-US" sz="3600" b="1" u="sng" dirty="0">
                <a:solidFill>
                  <a:srgbClr val="2D2D8A"/>
                </a:solidFill>
                <a:latin typeface="Times New Roman" pitchFamily="18" charset="0"/>
                <a:cs typeface="Times New Roman" pitchFamily="18" charset="0"/>
              </a:rPr>
              <a:t>I</a:t>
            </a:r>
            <a:r>
              <a:rPr lang="en-US" altLang="en-US" sz="3600" b="1" u="sng" dirty="0" smtClean="0">
                <a:solidFill>
                  <a:srgbClr val="2D2D8A"/>
                </a:solidFill>
                <a:latin typeface="Times New Roman" pitchFamily="18" charset="0"/>
                <a:cs typeface="Times New Roman" pitchFamily="18" charset="0"/>
              </a:rPr>
              <a:t>/ </a:t>
            </a:r>
            <a:r>
              <a:rPr lang="en-US" altLang="en-US" sz="3600" b="1" u="sng" dirty="0" err="1" smtClean="0">
                <a:solidFill>
                  <a:srgbClr val="2D2D8A"/>
                </a:solidFill>
                <a:latin typeface="Times New Roman" pitchFamily="18" charset="0"/>
                <a:cs typeface="Times New Roman" pitchFamily="18" charset="0"/>
              </a:rPr>
              <a:t>Luyện</a:t>
            </a:r>
            <a:r>
              <a:rPr lang="en-US" altLang="en-US" sz="3600" b="1" u="sng" dirty="0" smtClean="0">
                <a:solidFill>
                  <a:srgbClr val="2D2D8A"/>
                </a:solidFill>
                <a:latin typeface="Times New Roman" pitchFamily="18" charset="0"/>
                <a:cs typeface="Times New Roman" pitchFamily="18" charset="0"/>
              </a:rPr>
              <a:t> </a:t>
            </a:r>
            <a:r>
              <a:rPr lang="en-US" altLang="en-US" sz="3600" b="1" u="sng" dirty="0" err="1" smtClean="0">
                <a:solidFill>
                  <a:srgbClr val="2D2D8A"/>
                </a:solidFill>
                <a:latin typeface="Times New Roman" pitchFamily="18" charset="0"/>
                <a:cs typeface="Times New Roman" pitchFamily="18" charset="0"/>
              </a:rPr>
              <a:t>đọc</a:t>
            </a:r>
            <a:r>
              <a:rPr lang="en-US" altLang="en-US" sz="3600" b="1" u="sng" dirty="0" smtClean="0">
                <a:solidFill>
                  <a:srgbClr val="2D2D8A"/>
                </a:solidFill>
                <a:latin typeface="Times New Roman" pitchFamily="18" charset="0"/>
                <a:cs typeface="Times New Roman" pitchFamily="18" charset="0"/>
              </a:rPr>
              <a:t>:</a:t>
            </a:r>
            <a:endParaRPr lang="en-US" altLang="en-US" sz="3600" b="1" u="sng" dirty="0">
              <a:solidFill>
                <a:srgbClr val="2D2D8A"/>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81469067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2012B8B-38F8-48F2-AA09-4DEE4883D0C9}"/>
              </a:ext>
            </a:extLst>
          </p:cNvPr>
          <p:cNvPicPr>
            <a:picLocks noChangeAspect="1"/>
          </p:cNvPicPr>
          <p:nvPr/>
        </p:nvPicPr>
        <p:blipFill rotWithShape="1">
          <a:blip r:embed="rId2"/>
          <a:srcRect l="24013" t="21175" r="26375" b="5654"/>
          <a:stretch/>
        </p:blipFill>
        <p:spPr>
          <a:xfrm>
            <a:off x="0" y="476672"/>
            <a:ext cx="8964488" cy="6192688"/>
          </a:xfrm>
          <a:prstGeom prst="rect">
            <a:avLst/>
          </a:prstGeom>
        </p:spPr>
      </p:pic>
    </p:spTree>
    <p:extLst>
      <p:ext uri="{BB962C8B-B14F-4D97-AF65-F5344CB8AC3E}">
        <p14:creationId xmlns:p14="http://schemas.microsoft.com/office/powerpoint/2010/main" val="31494256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214AB29-DDDE-42C4-BF08-61C1E0A7AE3D}"/>
              </a:ext>
            </a:extLst>
          </p:cNvPr>
          <p:cNvPicPr>
            <a:picLocks noChangeAspect="1"/>
          </p:cNvPicPr>
          <p:nvPr/>
        </p:nvPicPr>
        <p:blipFill rotWithShape="1">
          <a:blip r:embed="rId2"/>
          <a:srcRect l="22438" t="29840" r="25588" b="23862"/>
          <a:stretch/>
        </p:blipFill>
        <p:spPr>
          <a:xfrm>
            <a:off x="0" y="188640"/>
            <a:ext cx="9144000" cy="6552728"/>
          </a:xfrm>
          <a:prstGeom prst="rect">
            <a:avLst/>
          </a:prstGeom>
        </p:spPr>
      </p:pic>
    </p:spTree>
    <p:extLst>
      <p:ext uri="{BB962C8B-B14F-4D97-AF65-F5344CB8AC3E}">
        <p14:creationId xmlns:p14="http://schemas.microsoft.com/office/powerpoint/2010/main" val="339900266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779912" y="689758"/>
            <a:ext cx="2133600" cy="708025"/>
          </a:xfrm>
          <a:prstGeom prst="rect">
            <a:avLst/>
          </a:prstGeom>
          <a:noFill/>
          <a:ln>
            <a:noFill/>
          </a:ln>
          <a:effectLst>
            <a:outerShdw dist="35921" dir="2700000" algn="ctr" rotWithShape="0">
              <a:schemeClr val="bg2">
                <a:alpha val="50000"/>
              </a:schemeClr>
            </a:outerShdw>
          </a:effectLst>
        </p:spPr>
        <p:txBody>
          <a:bodyPr>
            <a:spAutoFit/>
          </a:bodyPr>
          <a:lstStyle/>
          <a:p>
            <a:pPr eaLnBrk="1" hangingPunct="1">
              <a:spcBef>
                <a:spcPct val="50000"/>
              </a:spcBef>
              <a:buNone/>
            </a:pPr>
            <a:r>
              <a:rPr lang="en-US" altLang="en-US" sz="4000" u="sng" dirty="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Tập đọc</a:t>
            </a:r>
            <a:endParaRPr lang="en-US" altLang="en-US" sz="4000" u="sng" dirty="0">
              <a:solidFill>
                <a:srgbClr val="6600CC"/>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 name="Text Box 7"/>
          <p:cNvSpPr txBox="1"/>
          <p:nvPr/>
        </p:nvSpPr>
        <p:spPr>
          <a:xfrm>
            <a:off x="3431093" y="1196752"/>
            <a:ext cx="5760640" cy="8540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stStyle>
          <a:p>
            <a:pPr marL="0" lvl="0" indent="0" eaLnBrk="1" hangingPunct="1">
              <a:spcBef>
                <a:spcPct val="50000"/>
              </a:spcBef>
              <a:buClrTx/>
              <a:buSzTx/>
              <a:buFontTx/>
              <a:buNone/>
            </a:pPr>
            <a:r>
              <a:rPr lang="en-US" altLang="en-US" sz="5000" b="1" dirty="0" err="1" smtClean="0">
                <a:solidFill>
                  <a:srgbClr val="FF3300"/>
                </a:solidFill>
                <a:latin typeface="Times New Roman" panose="02020603050405020304" pitchFamily="18" charset="0"/>
                <a:cs typeface="Times New Roman" panose="02020603050405020304" pitchFamily="18" charset="0"/>
              </a:rPr>
              <a:t>Lòng</a:t>
            </a:r>
            <a:r>
              <a:rPr lang="en-US" altLang="en-US" sz="5000" b="1" dirty="0" smtClean="0">
                <a:solidFill>
                  <a:srgbClr val="FF3300"/>
                </a:solidFill>
                <a:latin typeface="Times New Roman" panose="02020603050405020304" pitchFamily="18" charset="0"/>
                <a:cs typeface="Times New Roman" panose="02020603050405020304" pitchFamily="18" charset="0"/>
              </a:rPr>
              <a:t> </a:t>
            </a:r>
            <a:r>
              <a:rPr lang="en-US" altLang="en-US" sz="5000" b="1" dirty="0" err="1" smtClean="0">
                <a:solidFill>
                  <a:srgbClr val="FF3300"/>
                </a:solidFill>
                <a:latin typeface="Times New Roman" panose="02020603050405020304" pitchFamily="18" charset="0"/>
                <a:cs typeface="Times New Roman" panose="02020603050405020304" pitchFamily="18" charset="0"/>
              </a:rPr>
              <a:t>dân</a:t>
            </a:r>
            <a:endParaRPr lang="en-US" altLang="en-US" sz="5000" b="1" dirty="0">
              <a:solidFill>
                <a:srgbClr val="FF3300"/>
              </a:solidFill>
              <a:latin typeface="Times New Roman" panose="02020603050405020304" pitchFamily="18" charset="0"/>
              <a:ea typeface="Times New Roman" panose="02020603050405020304" pitchFamily="18" charset="0"/>
            </a:endParaRPr>
          </a:p>
        </p:txBody>
      </p:sp>
      <p:sp>
        <p:nvSpPr>
          <p:cNvPr id="4" name="Text Box 8"/>
          <p:cNvSpPr txBox="1">
            <a:spLocks noChangeArrowheads="1"/>
          </p:cNvSpPr>
          <p:nvPr/>
        </p:nvSpPr>
        <p:spPr bwMode="auto">
          <a:xfrm>
            <a:off x="5436096" y="1966744"/>
            <a:ext cx="3600400" cy="584775"/>
          </a:xfrm>
          <a:prstGeom prst="rect">
            <a:avLst/>
          </a:prstGeom>
          <a:noFill/>
          <a:ln>
            <a:noFill/>
          </a:ln>
          <a:effectLst/>
        </p:spPr>
        <p:txBody>
          <a:bodyPr wrap="square">
            <a:spAutoFit/>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stStyle>
          <a:p>
            <a:pPr marL="0" lvl="0" indent="0">
              <a:spcBef>
                <a:spcPct val="0"/>
              </a:spcBef>
              <a:buClrTx/>
              <a:buSzTx/>
              <a:buFontTx/>
              <a:buNone/>
            </a:pPr>
            <a:r>
              <a:rPr lang="en-US" altLang="x-none" sz="3200" i="1" dirty="0" err="1" smtClean="0">
                <a:solidFill>
                  <a:srgbClr val="6600CC"/>
                </a:solidFill>
                <a:latin typeface="Times New Roman" panose="02020603050405020304" pitchFamily="18" charset="0"/>
                <a:cs typeface="Arial" panose="020B0604020202020204" pitchFamily="34" charset="0"/>
              </a:rPr>
              <a:t>Nguyễn</a:t>
            </a:r>
            <a:r>
              <a:rPr lang="en-US" altLang="x-none" sz="3200" i="1" dirty="0">
                <a:solidFill>
                  <a:srgbClr val="6600CC"/>
                </a:solidFill>
                <a:latin typeface="Times New Roman" panose="02020603050405020304" pitchFamily="18" charset="0"/>
                <a:cs typeface="Arial" panose="020B0604020202020204" pitchFamily="34" charset="0"/>
              </a:rPr>
              <a:t> </a:t>
            </a:r>
            <a:r>
              <a:rPr lang="en-US" altLang="x-none" sz="3200" i="1" dirty="0" err="1" smtClean="0">
                <a:solidFill>
                  <a:srgbClr val="6600CC"/>
                </a:solidFill>
                <a:latin typeface="Times New Roman" panose="02020603050405020304" pitchFamily="18" charset="0"/>
                <a:cs typeface="Arial" panose="020B0604020202020204" pitchFamily="34" charset="0"/>
              </a:rPr>
              <a:t>Văn</a:t>
            </a:r>
            <a:r>
              <a:rPr lang="en-US" altLang="x-none" sz="3200" i="1" dirty="0" smtClean="0">
                <a:solidFill>
                  <a:srgbClr val="6600CC"/>
                </a:solidFill>
                <a:latin typeface="Times New Roman" panose="02020603050405020304" pitchFamily="18" charset="0"/>
                <a:cs typeface="Arial" panose="020B0604020202020204" pitchFamily="34" charset="0"/>
              </a:rPr>
              <a:t> </a:t>
            </a:r>
            <a:r>
              <a:rPr lang="en-US" altLang="x-none" sz="3200" i="1" dirty="0" err="1" smtClean="0">
                <a:solidFill>
                  <a:srgbClr val="6600CC"/>
                </a:solidFill>
                <a:latin typeface="Times New Roman" panose="02020603050405020304" pitchFamily="18" charset="0"/>
                <a:cs typeface="Arial" panose="020B0604020202020204" pitchFamily="34" charset="0"/>
              </a:rPr>
              <a:t>Xe</a:t>
            </a:r>
            <a:endParaRPr lang="en-US" altLang="x-none" sz="3200" i="1" dirty="0">
              <a:solidFill>
                <a:srgbClr val="6600CC"/>
              </a:solidFill>
              <a:latin typeface="Times New Roman" panose="02020603050405020304" pitchFamily="18" charset="0"/>
              <a:ea typeface="Arial" panose="020B0604020202020204" pitchFamily="34" charset="0"/>
            </a:endParaRPr>
          </a:p>
        </p:txBody>
      </p:sp>
      <p:sp>
        <p:nvSpPr>
          <p:cNvPr id="5" name="Rectangle 4"/>
          <p:cNvSpPr/>
          <p:nvPr/>
        </p:nvSpPr>
        <p:spPr>
          <a:xfrm>
            <a:off x="2339752" y="200405"/>
            <a:ext cx="6192688" cy="584775"/>
          </a:xfrm>
          <a:prstGeom prst="rect">
            <a:avLst/>
          </a:prstGeom>
        </p:spPr>
        <p:txBody>
          <a:bodyPr wrap="square">
            <a:spAutoFit/>
          </a:bodyPr>
          <a:lstStyle/>
          <a:p>
            <a:pPr eaLnBrk="1" hangingPunct="1">
              <a:spcBef>
                <a:spcPct val="50000"/>
              </a:spcBef>
            </a:pPr>
            <a:r>
              <a:rPr lang="en-US" altLang="en-US" sz="3200" dirty="0" err="1" smtClean="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Thứ</a:t>
            </a:r>
            <a:r>
              <a:rPr lang="en-US" altLang="en-US" sz="3200" dirty="0" smtClean="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altLang="en-US" sz="3200" dirty="0" err="1" smtClean="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hai</a:t>
            </a:r>
            <a:r>
              <a:rPr lang="en-US" altLang="en-US" sz="3200" dirty="0" smtClean="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altLang="en-US" sz="3200" dirty="0" err="1" smtClean="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ngày</a:t>
            </a:r>
            <a:r>
              <a:rPr lang="en-US" altLang="en-US" sz="3200" dirty="0" smtClean="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altLang="en-US" sz="3200" dirty="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4</a:t>
            </a:r>
            <a:r>
              <a:rPr lang="en-US" altLang="en-US" sz="3200" dirty="0" smtClean="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altLang="en-US" sz="3200" dirty="0" err="1" smtClean="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tháng</a:t>
            </a:r>
            <a:r>
              <a:rPr lang="en-US" altLang="en-US" sz="3200" dirty="0" smtClean="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 10 </a:t>
            </a:r>
            <a:r>
              <a:rPr lang="en-US" altLang="en-US" sz="3200" dirty="0" err="1" smtClean="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năm</a:t>
            </a:r>
            <a:r>
              <a:rPr lang="en-US" altLang="en-US" sz="3200" dirty="0" smtClean="0">
                <a:solidFill>
                  <a:srgbClr val="6600CC"/>
                </a:solidFill>
                <a:effectLst>
                  <a:outerShdw blurRad="38100" dist="38100" dir="2700000">
                    <a:srgbClr val="C0C0C0"/>
                  </a:outerShdw>
                </a:effectLst>
                <a:latin typeface="Times New Roman" panose="02020603050405020304" pitchFamily="18" charset="0"/>
                <a:cs typeface="Times New Roman" panose="02020603050405020304" pitchFamily="18" charset="0"/>
              </a:rPr>
              <a:t> 2021</a:t>
            </a:r>
            <a:endParaRPr lang="en-US" altLang="en-US" sz="3200" dirty="0">
              <a:solidFill>
                <a:srgbClr val="6600CC"/>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8" name="Content Placeholder 2">
            <a:extLst>
              <a:ext uri="{FF2B5EF4-FFF2-40B4-BE49-F238E27FC236}">
                <a16:creationId xmlns="" xmlns:a16="http://schemas.microsoft.com/office/drawing/2014/main" id="{C3C77F1A-84B5-48C0-878C-58E0BF9FBD63}"/>
              </a:ext>
            </a:extLst>
          </p:cNvPr>
          <p:cNvSpPr txBox="1">
            <a:spLocks/>
          </p:cNvSpPr>
          <p:nvPr/>
        </p:nvSpPr>
        <p:spPr>
          <a:xfrm>
            <a:off x="581206" y="2131115"/>
            <a:ext cx="4320480" cy="86409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914400">
              <a:lnSpc>
                <a:spcPct val="100000"/>
              </a:lnSpc>
              <a:spcBef>
                <a:spcPct val="0"/>
              </a:spcBef>
              <a:buFont typeface="Arial" panose="020B0604020202020204" pitchFamily="34" charset="0"/>
              <a:buNone/>
            </a:pPr>
            <a:r>
              <a:rPr lang="en-US" altLang="en-US" sz="3600" b="1" u="sng" smtClean="0">
                <a:solidFill>
                  <a:srgbClr val="2D2D8A"/>
                </a:solidFill>
                <a:latin typeface="Times New Roman" pitchFamily="18" charset="0"/>
                <a:cs typeface="Times New Roman" pitchFamily="18" charset="0"/>
              </a:rPr>
              <a:t> I/ Luyện đọc:</a:t>
            </a:r>
          </a:p>
          <a:p>
            <a:pPr algn="ctr"/>
            <a:endParaRPr lang="en-US" dirty="0"/>
          </a:p>
        </p:txBody>
      </p:sp>
      <p:sp>
        <p:nvSpPr>
          <p:cNvPr id="9" name="Rectangle 8"/>
          <p:cNvSpPr/>
          <p:nvPr/>
        </p:nvSpPr>
        <p:spPr>
          <a:xfrm>
            <a:off x="802166" y="3176101"/>
            <a:ext cx="2364750" cy="646331"/>
          </a:xfrm>
          <a:prstGeom prst="rect">
            <a:avLst/>
          </a:prstGeom>
        </p:spPr>
        <p:txBody>
          <a:bodyPr wrap="none">
            <a:spAutoFit/>
          </a:bodyPr>
          <a:lstStyle/>
          <a:p>
            <a:pPr lvl="0" algn="ctr">
              <a:spcBef>
                <a:spcPct val="0"/>
              </a:spcBef>
            </a:pPr>
            <a:r>
              <a:rPr lang="en-US" altLang="en-US" sz="3600" b="1" u="sng" dirty="0" smtClean="0">
                <a:solidFill>
                  <a:srgbClr val="2D2D8A"/>
                </a:solidFill>
                <a:latin typeface="Times New Roman" pitchFamily="18" charset="0"/>
                <a:cs typeface="Times New Roman" pitchFamily="18" charset="0"/>
              </a:rPr>
              <a:t> </a:t>
            </a:r>
            <a:r>
              <a:rPr lang="en-US" altLang="en-US" sz="3600" b="1" u="sng" dirty="0" err="1">
                <a:solidFill>
                  <a:srgbClr val="2D2D8A"/>
                </a:solidFill>
                <a:latin typeface="Times New Roman" pitchFamily="18" charset="0"/>
                <a:cs typeface="Times New Roman" pitchFamily="18" charset="0"/>
              </a:rPr>
              <a:t>Luyện</a:t>
            </a:r>
            <a:r>
              <a:rPr lang="en-US" altLang="en-US" sz="3600" b="1" u="sng" dirty="0">
                <a:solidFill>
                  <a:srgbClr val="2D2D8A"/>
                </a:solidFill>
                <a:latin typeface="Times New Roman" pitchFamily="18" charset="0"/>
                <a:cs typeface="Times New Roman" pitchFamily="18" charset="0"/>
              </a:rPr>
              <a:t> </a:t>
            </a:r>
            <a:r>
              <a:rPr lang="en-US" altLang="en-US" sz="3600" b="1" u="sng" dirty="0" err="1" smtClean="0">
                <a:solidFill>
                  <a:srgbClr val="2D2D8A"/>
                </a:solidFill>
                <a:latin typeface="Times New Roman" pitchFamily="18" charset="0"/>
                <a:cs typeface="Times New Roman" pitchFamily="18" charset="0"/>
              </a:rPr>
              <a:t>đọc</a:t>
            </a:r>
            <a:endParaRPr lang="en-US" altLang="en-US" sz="3600" b="1" u="sng" dirty="0">
              <a:solidFill>
                <a:srgbClr val="2D2D8A"/>
              </a:solidFill>
              <a:latin typeface="Times New Roman" pitchFamily="18" charset="0"/>
              <a:cs typeface="Times New Roman" pitchFamily="18" charset="0"/>
            </a:endParaRPr>
          </a:p>
        </p:txBody>
      </p:sp>
      <p:sp>
        <p:nvSpPr>
          <p:cNvPr id="10" name="Rectangle 9"/>
          <p:cNvSpPr/>
          <p:nvPr/>
        </p:nvSpPr>
        <p:spPr>
          <a:xfrm>
            <a:off x="4901686" y="3067219"/>
            <a:ext cx="3888432" cy="646331"/>
          </a:xfrm>
          <a:prstGeom prst="rect">
            <a:avLst/>
          </a:prstGeom>
        </p:spPr>
        <p:txBody>
          <a:bodyPr wrap="square">
            <a:spAutoFit/>
          </a:bodyPr>
          <a:lstStyle/>
          <a:p>
            <a:pPr lvl="0" algn="ctr">
              <a:spcBef>
                <a:spcPct val="0"/>
              </a:spcBef>
            </a:pPr>
            <a:r>
              <a:rPr lang="en-US" altLang="en-US" sz="3600" b="1" u="sng" dirty="0" err="1" smtClean="0">
                <a:solidFill>
                  <a:srgbClr val="2D2D8A"/>
                </a:solidFill>
                <a:latin typeface="Times New Roman" pitchFamily="18" charset="0"/>
                <a:cs typeface="Times New Roman" pitchFamily="18" charset="0"/>
              </a:rPr>
              <a:t>Tìm</a:t>
            </a:r>
            <a:r>
              <a:rPr lang="en-US" altLang="en-US" sz="3600" b="1" u="sng" dirty="0" smtClean="0">
                <a:solidFill>
                  <a:srgbClr val="2D2D8A"/>
                </a:solidFill>
                <a:latin typeface="Times New Roman" pitchFamily="18" charset="0"/>
                <a:cs typeface="Times New Roman" pitchFamily="18" charset="0"/>
              </a:rPr>
              <a:t> </a:t>
            </a:r>
            <a:r>
              <a:rPr lang="en-US" altLang="en-US" sz="3600" b="1" u="sng" dirty="0" err="1" smtClean="0">
                <a:solidFill>
                  <a:srgbClr val="2D2D8A"/>
                </a:solidFill>
                <a:latin typeface="Times New Roman" pitchFamily="18" charset="0"/>
                <a:cs typeface="Times New Roman" pitchFamily="18" charset="0"/>
              </a:rPr>
              <a:t>hiểu</a:t>
            </a:r>
            <a:r>
              <a:rPr lang="en-US" altLang="en-US" sz="3600" b="1" u="sng" dirty="0" smtClean="0">
                <a:solidFill>
                  <a:srgbClr val="2D2D8A"/>
                </a:solidFill>
                <a:latin typeface="Times New Roman" pitchFamily="18" charset="0"/>
                <a:cs typeface="Times New Roman" pitchFamily="18" charset="0"/>
              </a:rPr>
              <a:t> </a:t>
            </a:r>
            <a:r>
              <a:rPr lang="en-US" altLang="en-US" sz="3600" b="1" u="sng" dirty="0" err="1" smtClean="0">
                <a:solidFill>
                  <a:srgbClr val="2D2D8A"/>
                </a:solidFill>
                <a:latin typeface="Times New Roman" pitchFamily="18" charset="0"/>
                <a:cs typeface="Times New Roman" pitchFamily="18" charset="0"/>
              </a:rPr>
              <a:t>bài</a:t>
            </a:r>
            <a:endParaRPr lang="en-US" altLang="en-US" sz="3600" b="1" u="sng" dirty="0">
              <a:solidFill>
                <a:srgbClr val="2D2D8A"/>
              </a:solidFill>
              <a:latin typeface="Times New Roman" pitchFamily="18" charset="0"/>
              <a:cs typeface="Times New Roman" pitchFamily="18" charset="0"/>
            </a:endParaRPr>
          </a:p>
        </p:txBody>
      </p:sp>
      <p:cxnSp>
        <p:nvCxnSpPr>
          <p:cNvPr id="11" name="Straight Connector 10"/>
          <p:cNvCxnSpPr/>
          <p:nvPr/>
        </p:nvCxnSpPr>
        <p:spPr>
          <a:xfrm>
            <a:off x="4541646" y="3176101"/>
            <a:ext cx="0" cy="337980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871332" y="3723871"/>
            <a:ext cx="1529586" cy="523220"/>
          </a:xfrm>
          <a:prstGeom prst="rect">
            <a:avLst/>
          </a:prstGeom>
        </p:spPr>
        <p:txBody>
          <a:bodyPr wrap="none">
            <a:spAutoFit/>
          </a:bodyPr>
          <a:lstStyle/>
          <a:p>
            <a:r>
              <a:rPr lang="en-US" altLang="en-US" sz="2800" dirty="0" err="1">
                <a:solidFill>
                  <a:srgbClr val="002060"/>
                </a:solidFill>
                <a:latin typeface="Times New Roman" pitchFamily="18" charset="0"/>
                <a:cs typeface="Times New Roman" pitchFamily="18" charset="0"/>
              </a:rPr>
              <a:t>c</a:t>
            </a:r>
            <a:r>
              <a:rPr lang="en-US" altLang="en-US" sz="2800" dirty="0" err="1" smtClean="0">
                <a:solidFill>
                  <a:srgbClr val="002060"/>
                </a:solidFill>
                <a:latin typeface="Times New Roman" pitchFamily="18" charset="0"/>
                <a:cs typeface="Times New Roman" pitchFamily="18" charset="0"/>
              </a:rPr>
              <a:t>hõng</a:t>
            </a:r>
            <a:r>
              <a:rPr lang="en-US" altLang="en-US" sz="2800" dirty="0" smtClean="0">
                <a:solidFill>
                  <a:srgbClr val="002060"/>
                </a:solidFill>
                <a:latin typeface="Times New Roman" pitchFamily="18" charset="0"/>
                <a:cs typeface="Times New Roman" pitchFamily="18" charset="0"/>
              </a:rPr>
              <a:t> </a:t>
            </a:r>
            <a:r>
              <a:rPr lang="en-US" altLang="en-US" sz="2800" dirty="0" err="1" smtClean="0">
                <a:solidFill>
                  <a:srgbClr val="002060"/>
                </a:solidFill>
                <a:latin typeface="Times New Roman" pitchFamily="18" charset="0"/>
                <a:cs typeface="Times New Roman" pitchFamily="18" charset="0"/>
              </a:rPr>
              <a:t>tre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443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804963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1102</TotalTime>
  <Words>842</Words>
  <Application>Microsoft Office PowerPoint</Application>
  <PresentationFormat>On-screen Show (4:3)</PresentationFormat>
  <Paragraphs>113</Paragraphs>
  <Slides>27</Slides>
  <Notes>0</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Impact</vt:lpstr>
      <vt:lpstr>Calibri Light</vt:lpstr>
      <vt:lpstr>Times New Roman</vt:lpstr>
      <vt:lpstr>Montserrat Alternates Black</vt:lpstr>
      <vt:lpstr>Calibri</vt:lpstr>
      <vt:lpstr>Office Theme</vt:lpstr>
      <vt:lpstr>1_Default Design</vt:lpstr>
      <vt:lpstr>1_Office Theme</vt:lpstr>
      <vt:lpstr>PowerPoint Presentation</vt:lpstr>
      <vt:lpstr>PowerPoint Presentation</vt:lpstr>
      <vt:lpstr>Thứ hai ngày 4 tháng 10 năm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hai ngày 4 tháng 10 năm 2021</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PC</cp:lastModifiedBy>
  <cp:revision>124</cp:revision>
  <dcterms:created xsi:type="dcterms:W3CDTF">2010-09-08T07:30:54Z</dcterms:created>
  <dcterms:modified xsi:type="dcterms:W3CDTF">2021-10-02T10:29:46Z</dcterms:modified>
</cp:coreProperties>
</file>